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88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D12"/>
    <a:srgbClr val="F20000"/>
    <a:srgbClr val="00F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6"/>
    <p:restoredTop sz="95755"/>
  </p:normalViewPr>
  <p:slideViewPr>
    <p:cSldViewPr snapToGrid="0">
      <p:cViewPr>
        <p:scale>
          <a:sx n="140" d="100"/>
          <a:sy n="140" d="100"/>
        </p:scale>
        <p:origin x="8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0E1B3-CCE9-134E-82D4-9E9E1D80B337}" type="doc">
      <dgm:prSet loTypeId="urn:microsoft.com/office/officeart/2005/8/layout/radial4" loCatId="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pPr rtl="1"/>
          <a:endParaRPr lang="he-IL"/>
        </a:p>
      </dgm:t>
    </dgm:pt>
    <dgm:pt modelId="{979FF810-6CEE-8D4C-A904-53ABBFDAF10D}">
      <dgm:prSet phldrT="[טקסט]"/>
      <dgm:spPr/>
      <dgm:t>
        <a:bodyPr/>
        <a:lstStyle/>
        <a:p>
          <a:pPr rtl="1"/>
          <a:r>
            <a:rPr lang="en-US" dirty="0"/>
            <a:t>EIL</a:t>
          </a:r>
          <a:endParaRPr lang="he-IL" dirty="0"/>
        </a:p>
      </dgm:t>
    </dgm:pt>
    <dgm:pt modelId="{45BA9447-01C4-564E-9A3F-CA29FDB0EDEC}" type="parTrans" cxnId="{B2CDB1CA-1A8C-8941-B677-915009FB567A}">
      <dgm:prSet/>
      <dgm:spPr/>
      <dgm:t>
        <a:bodyPr/>
        <a:lstStyle/>
        <a:p>
          <a:pPr rtl="1"/>
          <a:endParaRPr lang="he-IL"/>
        </a:p>
      </dgm:t>
    </dgm:pt>
    <dgm:pt modelId="{B419E6D4-1138-F54A-8E7D-715E8E0BBEC2}" type="sibTrans" cxnId="{B2CDB1CA-1A8C-8941-B677-915009FB567A}">
      <dgm:prSet/>
      <dgm:spPr/>
      <dgm:t>
        <a:bodyPr/>
        <a:lstStyle/>
        <a:p>
          <a:pPr rtl="1"/>
          <a:endParaRPr lang="he-IL"/>
        </a:p>
      </dgm:t>
    </dgm:pt>
    <dgm:pt modelId="{0CBBDDE9-0806-584B-A353-F54A2CE09480}">
      <dgm:prSet phldrT="[טקסט]"/>
      <dgm:spPr/>
      <dgm:t>
        <a:bodyPr/>
        <a:lstStyle/>
        <a:p>
          <a:pPr rtl="1"/>
          <a:endParaRPr lang="he-IL"/>
        </a:p>
      </dgm:t>
    </dgm:pt>
    <dgm:pt modelId="{F5FB431C-32DB-164F-A77A-ED12387F7018}" type="parTrans" cxnId="{8E671780-7601-354B-9564-14D7CEEC7523}">
      <dgm:prSet/>
      <dgm:spPr/>
      <dgm:t>
        <a:bodyPr/>
        <a:lstStyle/>
        <a:p>
          <a:pPr rtl="1"/>
          <a:endParaRPr lang="he-IL"/>
        </a:p>
      </dgm:t>
    </dgm:pt>
    <dgm:pt modelId="{509845E2-7E1E-6347-A718-00CE6B493789}" type="sibTrans" cxnId="{8E671780-7601-354B-9564-14D7CEEC7523}">
      <dgm:prSet/>
      <dgm:spPr/>
      <dgm:t>
        <a:bodyPr/>
        <a:lstStyle/>
        <a:p>
          <a:pPr rtl="1"/>
          <a:endParaRPr lang="he-IL"/>
        </a:p>
      </dgm:t>
    </dgm:pt>
    <dgm:pt modelId="{3F02930D-16B1-8D43-B378-9438DF0B728E}">
      <dgm:prSet phldrT="[טקסט]" phldr="1"/>
      <dgm:spPr/>
      <dgm:t>
        <a:bodyPr/>
        <a:lstStyle/>
        <a:p>
          <a:pPr rtl="1"/>
          <a:endParaRPr lang="he-IL" dirty="0"/>
        </a:p>
      </dgm:t>
    </dgm:pt>
    <dgm:pt modelId="{2BE5958E-B57D-D648-8E16-24A2DCDC8D09}" type="parTrans" cxnId="{3DE22F27-8C60-E74F-B617-4E5A3901336C}">
      <dgm:prSet/>
      <dgm:spPr/>
      <dgm:t>
        <a:bodyPr/>
        <a:lstStyle/>
        <a:p>
          <a:pPr rtl="1"/>
          <a:endParaRPr lang="he-IL"/>
        </a:p>
      </dgm:t>
    </dgm:pt>
    <dgm:pt modelId="{945FA26D-840C-854E-BDD9-F5E86D1943EB}" type="sibTrans" cxnId="{3DE22F27-8C60-E74F-B617-4E5A3901336C}">
      <dgm:prSet/>
      <dgm:spPr/>
      <dgm:t>
        <a:bodyPr/>
        <a:lstStyle/>
        <a:p>
          <a:pPr rtl="1"/>
          <a:endParaRPr lang="he-IL"/>
        </a:p>
      </dgm:t>
    </dgm:pt>
    <dgm:pt modelId="{C03DA8A1-27F7-D947-BAD6-2AD3ED3608AC}">
      <dgm:prSet phldrT="[טקסט]"/>
      <dgm:spPr/>
      <dgm:t>
        <a:bodyPr/>
        <a:lstStyle/>
        <a:p>
          <a:pPr rtl="1"/>
          <a:endParaRPr lang="he-IL"/>
        </a:p>
      </dgm:t>
    </dgm:pt>
    <dgm:pt modelId="{B16B4F6E-C23D-3E4E-B5C9-25FB431B848D}" type="sibTrans" cxnId="{63B8B66B-3E6D-1042-97F2-63188807791F}">
      <dgm:prSet/>
      <dgm:spPr/>
      <dgm:t>
        <a:bodyPr/>
        <a:lstStyle/>
        <a:p>
          <a:pPr rtl="1"/>
          <a:endParaRPr lang="he-IL"/>
        </a:p>
      </dgm:t>
    </dgm:pt>
    <dgm:pt modelId="{BCD741B4-C6F4-D64E-8D33-827A5F1AF26D}" type="parTrans" cxnId="{63B8B66B-3E6D-1042-97F2-63188807791F}">
      <dgm:prSet/>
      <dgm:spPr/>
      <dgm:t>
        <a:bodyPr/>
        <a:lstStyle/>
        <a:p>
          <a:pPr rtl="1"/>
          <a:endParaRPr lang="he-IL"/>
        </a:p>
      </dgm:t>
    </dgm:pt>
    <dgm:pt modelId="{A41ED536-36BC-2743-89F0-FDDCC93C828B}">
      <dgm:prSet/>
      <dgm:spPr/>
      <dgm:t>
        <a:bodyPr/>
        <a:lstStyle/>
        <a:p>
          <a:pPr rtl="1"/>
          <a:r>
            <a:rPr lang="he-IL" dirty="0"/>
            <a:t>נזק כתוצאה מהמזיק</a:t>
          </a:r>
        </a:p>
      </dgm:t>
    </dgm:pt>
    <dgm:pt modelId="{9B782F87-A68C-E745-9BAB-D618B7050F53}" type="parTrans" cxnId="{F4DCCEBF-B782-9D4E-BFF3-E20E3F099C55}">
      <dgm:prSet/>
      <dgm:spPr/>
      <dgm:t>
        <a:bodyPr/>
        <a:lstStyle/>
        <a:p>
          <a:pPr rtl="1"/>
          <a:endParaRPr lang="he-IL"/>
        </a:p>
      </dgm:t>
    </dgm:pt>
    <dgm:pt modelId="{D044A972-322E-764C-BD97-E15306525329}" type="sibTrans" cxnId="{F4DCCEBF-B782-9D4E-BFF3-E20E3F099C55}">
      <dgm:prSet/>
      <dgm:spPr/>
      <dgm:t>
        <a:bodyPr/>
        <a:lstStyle/>
        <a:p>
          <a:pPr rtl="1"/>
          <a:endParaRPr lang="he-IL"/>
        </a:p>
      </dgm:t>
    </dgm:pt>
    <dgm:pt modelId="{C29DF71D-E002-9B49-8423-5C447FFFC524}">
      <dgm:prSet/>
      <dgm:spPr/>
      <dgm:t>
        <a:bodyPr/>
        <a:lstStyle/>
        <a:p>
          <a:pPr rtl="1"/>
          <a:r>
            <a:rPr lang="he-IL" dirty="0"/>
            <a:t>צפי למספר הנבטים</a:t>
          </a:r>
        </a:p>
      </dgm:t>
    </dgm:pt>
    <dgm:pt modelId="{76587C32-DE16-A54C-8A23-F94903360143}" type="parTrans" cxnId="{1F231AB1-4824-2246-AAEA-0A3B229418B8}">
      <dgm:prSet/>
      <dgm:spPr/>
      <dgm:t>
        <a:bodyPr/>
        <a:lstStyle/>
        <a:p>
          <a:pPr rtl="1"/>
          <a:endParaRPr lang="he-IL"/>
        </a:p>
      </dgm:t>
    </dgm:pt>
    <dgm:pt modelId="{846994E9-D506-944D-A6BB-F46C9DA949D3}" type="sibTrans" cxnId="{1F231AB1-4824-2246-AAEA-0A3B229418B8}">
      <dgm:prSet/>
      <dgm:spPr/>
      <dgm:t>
        <a:bodyPr/>
        <a:lstStyle/>
        <a:p>
          <a:pPr rtl="1"/>
          <a:endParaRPr lang="he-IL"/>
        </a:p>
      </dgm:t>
    </dgm:pt>
    <dgm:pt modelId="{B7A5E3F3-926F-3C46-AB64-E7F4E6EF9349}">
      <dgm:prSet/>
      <dgm:spPr/>
      <dgm:t>
        <a:bodyPr/>
        <a:lstStyle/>
        <a:p>
          <a:pPr rtl="1"/>
          <a:r>
            <a:rPr lang="he-IL" dirty="0"/>
            <a:t>דרישות מסחריות</a:t>
          </a:r>
        </a:p>
      </dgm:t>
    </dgm:pt>
    <dgm:pt modelId="{8848B631-184C-1F49-A456-754997EA1A1F}" type="parTrans" cxnId="{5147248B-2291-0E46-818E-5940AE0DE1F2}">
      <dgm:prSet/>
      <dgm:spPr/>
      <dgm:t>
        <a:bodyPr/>
        <a:lstStyle/>
        <a:p>
          <a:pPr rtl="1"/>
          <a:endParaRPr lang="he-IL"/>
        </a:p>
      </dgm:t>
    </dgm:pt>
    <dgm:pt modelId="{4E4680F9-0547-0A40-A13B-E259893BB2D5}" type="sibTrans" cxnId="{5147248B-2291-0E46-818E-5940AE0DE1F2}">
      <dgm:prSet/>
      <dgm:spPr/>
      <dgm:t>
        <a:bodyPr/>
        <a:lstStyle/>
        <a:p>
          <a:pPr rtl="1"/>
          <a:endParaRPr lang="he-IL"/>
        </a:p>
      </dgm:t>
    </dgm:pt>
    <dgm:pt modelId="{82477F2B-A488-A743-92DA-7871B5D62591}">
      <dgm:prSet/>
      <dgm:spPr/>
      <dgm:t>
        <a:bodyPr/>
        <a:lstStyle/>
        <a:p>
          <a:pPr rtl="1"/>
          <a:r>
            <a:rPr lang="he-IL" dirty="0"/>
            <a:t>הסיכוי להתפתחות הביצה</a:t>
          </a:r>
        </a:p>
      </dgm:t>
    </dgm:pt>
    <dgm:pt modelId="{FF071B1E-8FA2-0048-AA55-E16533B391B2}" type="parTrans" cxnId="{DE021166-6F47-C840-8701-446A9D6860A2}">
      <dgm:prSet/>
      <dgm:spPr/>
      <dgm:t>
        <a:bodyPr/>
        <a:lstStyle/>
        <a:p>
          <a:pPr rtl="1"/>
          <a:endParaRPr lang="he-IL"/>
        </a:p>
      </dgm:t>
    </dgm:pt>
    <dgm:pt modelId="{C658E54E-C8F8-1A41-84FA-06EB79D23E92}" type="sibTrans" cxnId="{DE021166-6F47-C840-8701-446A9D6860A2}">
      <dgm:prSet/>
      <dgm:spPr/>
      <dgm:t>
        <a:bodyPr/>
        <a:lstStyle/>
        <a:p>
          <a:pPr rtl="1"/>
          <a:endParaRPr lang="he-IL"/>
        </a:p>
      </dgm:t>
    </dgm:pt>
    <dgm:pt modelId="{B75216E0-726D-C44D-8E44-9AD8076271D1}" type="pres">
      <dgm:prSet presAssocID="{C500E1B3-CCE9-134E-82D4-9E9E1D80B33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CEDE8E-B29D-BB42-A35E-93958E315958}" type="pres">
      <dgm:prSet presAssocID="{979FF810-6CEE-8D4C-A904-53ABBFDAF10D}" presName="centerShape" presStyleLbl="node0" presStyleIdx="0" presStyleCnt="1"/>
      <dgm:spPr/>
    </dgm:pt>
    <dgm:pt modelId="{BB911C50-9159-4748-A012-D1ABEE31A2AD}" type="pres">
      <dgm:prSet presAssocID="{9B782F87-A68C-E745-9BAB-D618B7050F53}" presName="parTrans" presStyleLbl="bgSibTrans2D1" presStyleIdx="0" presStyleCnt="4"/>
      <dgm:spPr/>
    </dgm:pt>
    <dgm:pt modelId="{6B8B2EB7-A0C5-B141-A4CC-BFE0DAFD6F7E}" type="pres">
      <dgm:prSet presAssocID="{A41ED536-36BC-2743-89F0-FDDCC93C828B}" presName="node" presStyleLbl="node1" presStyleIdx="0" presStyleCnt="4">
        <dgm:presLayoutVars>
          <dgm:bulletEnabled val="1"/>
        </dgm:presLayoutVars>
      </dgm:prSet>
      <dgm:spPr/>
    </dgm:pt>
    <dgm:pt modelId="{53602300-38E0-2D43-96E6-23C5F3EDC7E7}" type="pres">
      <dgm:prSet presAssocID="{76587C32-DE16-A54C-8A23-F94903360143}" presName="parTrans" presStyleLbl="bgSibTrans2D1" presStyleIdx="1" presStyleCnt="4"/>
      <dgm:spPr/>
    </dgm:pt>
    <dgm:pt modelId="{DC07DCEF-C40B-5046-847E-B3863011FCD7}" type="pres">
      <dgm:prSet presAssocID="{C29DF71D-E002-9B49-8423-5C447FFFC524}" presName="node" presStyleLbl="node1" presStyleIdx="1" presStyleCnt="4">
        <dgm:presLayoutVars>
          <dgm:bulletEnabled val="1"/>
        </dgm:presLayoutVars>
      </dgm:prSet>
      <dgm:spPr/>
    </dgm:pt>
    <dgm:pt modelId="{6795DAD7-22AF-A144-9BA8-A580A400F0BA}" type="pres">
      <dgm:prSet presAssocID="{8848B631-184C-1F49-A456-754997EA1A1F}" presName="parTrans" presStyleLbl="bgSibTrans2D1" presStyleIdx="2" presStyleCnt="4"/>
      <dgm:spPr/>
    </dgm:pt>
    <dgm:pt modelId="{16BB6019-ED9F-AB4B-8B89-897EF847FC33}" type="pres">
      <dgm:prSet presAssocID="{B7A5E3F3-926F-3C46-AB64-E7F4E6EF9349}" presName="node" presStyleLbl="node1" presStyleIdx="2" presStyleCnt="4">
        <dgm:presLayoutVars>
          <dgm:bulletEnabled val="1"/>
        </dgm:presLayoutVars>
      </dgm:prSet>
      <dgm:spPr/>
    </dgm:pt>
    <dgm:pt modelId="{536D7CF4-B3D1-854B-A4D0-9C5D6D68B33A}" type="pres">
      <dgm:prSet presAssocID="{FF071B1E-8FA2-0048-AA55-E16533B391B2}" presName="parTrans" presStyleLbl="bgSibTrans2D1" presStyleIdx="3" presStyleCnt="4"/>
      <dgm:spPr/>
    </dgm:pt>
    <dgm:pt modelId="{6B122648-C6CF-EA4C-98E5-B4528CC06C11}" type="pres">
      <dgm:prSet presAssocID="{82477F2B-A488-A743-92DA-7871B5D62591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F301-2691-A845-A7C7-3572DA534362}" type="presOf" srcId="{A41ED536-36BC-2743-89F0-FDDCC93C828B}" destId="{6B8B2EB7-A0C5-B141-A4CC-BFE0DAFD6F7E}" srcOrd="0" destOrd="0" presId="urn:microsoft.com/office/officeart/2005/8/layout/radial4"/>
    <dgm:cxn modelId="{D098760A-DED1-7443-AD10-157226A3D44E}" type="presOf" srcId="{B7A5E3F3-926F-3C46-AB64-E7F4E6EF9349}" destId="{16BB6019-ED9F-AB4B-8B89-897EF847FC33}" srcOrd="0" destOrd="0" presId="urn:microsoft.com/office/officeart/2005/8/layout/radial4"/>
    <dgm:cxn modelId="{3DE22F27-8C60-E74F-B617-4E5A3901336C}" srcId="{C500E1B3-CCE9-134E-82D4-9E9E1D80B337}" destId="{3F02930D-16B1-8D43-B378-9438DF0B728E}" srcOrd="3" destOrd="0" parTransId="{2BE5958E-B57D-D648-8E16-24A2DCDC8D09}" sibTransId="{945FA26D-840C-854E-BDD9-F5E86D1943EB}"/>
    <dgm:cxn modelId="{75E4472C-CA7B-B94A-9950-2BBC01E02B54}" type="presOf" srcId="{8848B631-184C-1F49-A456-754997EA1A1F}" destId="{6795DAD7-22AF-A144-9BA8-A580A400F0BA}" srcOrd="0" destOrd="0" presId="urn:microsoft.com/office/officeart/2005/8/layout/radial4"/>
    <dgm:cxn modelId="{2C556333-4BCD-8D42-9899-8652D66288EE}" type="presOf" srcId="{979FF810-6CEE-8D4C-A904-53ABBFDAF10D}" destId="{75CEDE8E-B29D-BB42-A35E-93958E315958}" srcOrd="0" destOrd="0" presId="urn:microsoft.com/office/officeart/2005/8/layout/radial4"/>
    <dgm:cxn modelId="{04E0E64D-E03E-1948-923E-343E1FADB24A}" type="presOf" srcId="{FF071B1E-8FA2-0048-AA55-E16533B391B2}" destId="{536D7CF4-B3D1-854B-A4D0-9C5D6D68B33A}" srcOrd="0" destOrd="0" presId="urn:microsoft.com/office/officeart/2005/8/layout/radial4"/>
    <dgm:cxn modelId="{0CB0DE5F-67C6-9248-B84E-6D013DE01C5C}" type="presOf" srcId="{9B782F87-A68C-E745-9BAB-D618B7050F53}" destId="{BB911C50-9159-4748-A012-D1ABEE31A2AD}" srcOrd="0" destOrd="0" presId="urn:microsoft.com/office/officeart/2005/8/layout/radial4"/>
    <dgm:cxn modelId="{DE021166-6F47-C840-8701-446A9D6860A2}" srcId="{979FF810-6CEE-8D4C-A904-53ABBFDAF10D}" destId="{82477F2B-A488-A743-92DA-7871B5D62591}" srcOrd="3" destOrd="0" parTransId="{FF071B1E-8FA2-0048-AA55-E16533B391B2}" sibTransId="{C658E54E-C8F8-1A41-84FA-06EB79D23E92}"/>
    <dgm:cxn modelId="{63B8B66B-3E6D-1042-97F2-63188807791F}" srcId="{C500E1B3-CCE9-134E-82D4-9E9E1D80B337}" destId="{C03DA8A1-27F7-D947-BAD6-2AD3ED3608AC}" srcOrd="1" destOrd="0" parTransId="{BCD741B4-C6F4-D64E-8D33-827A5F1AF26D}" sibTransId="{B16B4F6E-C23D-3E4E-B5C9-25FB431B848D}"/>
    <dgm:cxn modelId="{8E671780-7601-354B-9564-14D7CEEC7523}" srcId="{C500E1B3-CCE9-134E-82D4-9E9E1D80B337}" destId="{0CBBDDE9-0806-584B-A353-F54A2CE09480}" srcOrd="2" destOrd="0" parTransId="{F5FB431C-32DB-164F-A77A-ED12387F7018}" sibTransId="{509845E2-7E1E-6347-A718-00CE6B493789}"/>
    <dgm:cxn modelId="{9A630585-EB84-6E4E-8535-7D8CE517DC55}" type="presOf" srcId="{C29DF71D-E002-9B49-8423-5C447FFFC524}" destId="{DC07DCEF-C40B-5046-847E-B3863011FCD7}" srcOrd="0" destOrd="0" presId="urn:microsoft.com/office/officeart/2005/8/layout/radial4"/>
    <dgm:cxn modelId="{5147248B-2291-0E46-818E-5940AE0DE1F2}" srcId="{979FF810-6CEE-8D4C-A904-53ABBFDAF10D}" destId="{B7A5E3F3-926F-3C46-AB64-E7F4E6EF9349}" srcOrd="2" destOrd="0" parTransId="{8848B631-184C-1F49-A456-754997EA1A1F}" sibTransId="{4E4680F9-0547-0A40-A13B-E259893BB2D5}"/>
    <dgm:cxn modelId="{1230E7A1-7B48-1A4E-A46B-B8E0A6563462}" type="presOf" srcId="{C500E1B3-CCE9-134E-82D4-9E9E1D80B337}" destId="{B75216E0-726D-C44D-8E44-9AD8076271D1}" srcOrd="0" destOrd="0" presId="urn:microsoft.com/office/officeart/2005/8/layout/radial4"/>
    <dgm:cxn modelId="{A3A2FBA7-99A5-C94E-BA99-973956DB66CC}" type="presOf" srcId="{76587C32-DE16-A54C-8A23-F94903360143}" destId="{53602300-38E0-2D43-96E6-23C5F3EDC7E7}" srcOrd="0" destOrd="0" presId="urn:microsoft.com/office/officeart/2005/8/layout/radial4"/>
    <dgm:cxn modelId="{1F231AB1-4824-2246-AAEA-0A3B229418B8}" srcId="{979FF810-6CEE-8D4C-A904-53ABBFDAF10D}" destId="{C29DF71D-E002-9B49-8423-5C447FFFC524}" srcOrd="1" destOrd="0" parTransId="{76587C32-DE16-A54C-8A23-F94903360143}" sibTransId="{846994E9-D506-944D-A6BB-F46C9DA949D3}"/>
    <dgm:cxn modelId="{B96AC8BB-4A9D-B24A-9458-4A4F8E4EA7F5}" type="presOf" srcId="{82477F2B-A488-A743-92DA-7871B5D62591}" destId="{6B122648-C6CF-EA4C-98E5-B4528CC06C11}" srcOrd="0" destOrd="0" presId="urn:microsoft.com/office/officeart/2005/8/layout/radial4"/>
    <dgm:cxn modelId="{F4DCCEBF-B782-9D4E-BFF3-E20E3F099C55}" srcId="{979FF810-6CEE-8D4C-A904-53ABBFDAF10D}" destId="{A41ED536-36BC-2743-89F0-FDDCC93C828B}" srcOrd="0" destOrd="0" parTransId="{9B782F87-A68C-E745-9BAB-D618B7050F53}" sibTransId="{D044A972-322E-764C-BD97-E15306525329}"/>
    <dgm:cxn modelId="{B2CDB1CA-1A8C-8941-B677-915009FB567A}" srcId="{C500E1B3-CCE9-134E-82D4-9E9E1D80B337}" destId="{979FF810-6CEE-8D4C-A904-53ABBFDAF10D}" srcOrd="0" destOrd="0" parTransId="{45BA9447-01C4-564E-9A3F-CA29FDB0EDEC}" sibTransId="{B419E6D4-1138-F54A-8E7D-715E8E0BBEC2}"/>
    <dgm:cxn modelId="{86294CDD-B001-9D4E-AD0E-DFC5F664EE80}" type="presParOf" srcId="{B75216E0-726D-C44D-8E44-9AD8076271D1}" destId="{75CEDE8E-B29D-BB42-A35E-93958E315958}" srcOrd="0" destOrd="0" presId="urn:microsoft.com/office/officeart/2005/8/layout/radial4"/>
    <dgm:cxn modelId="{30290A6E-F772-0241-9B3E-7530EA1342F7}" type="presParOf" srcId="{B75216E0-726D-C44D-8E44-9AD8076271D1}" destId="{BB911C50-9159-4748-A012-D1ABEE31A2AD}" srcOrd="1" destOrd="0" presId="urn:microsoft.com/office/officeart/2005/8/layout/radial4"/>
    <dgm:cxn modelId="{3563EDEF-8EA4-A04B-9E52-BD6D0F891F39}" type="presParOf" srcId="{B75216E0-726D-C44D-8E44-9AD8076271D1}" destId="{6B8B2EB7-A0C5-B141-A4CC-BFE0DAFD6F7E}" srcOrd="2" destOrd="0" presId="urn:microsoft.com/office/officeart/2005/8/layout/radial4"/>
    <dgm:cxn modelId="{E9C60762-0902-134E-AC41-FBD5427B81B2}" type="presParOf" srcId="{B75216E0-726D-C44D-8E44-9AD8076271D1}" destId="{53602300-38E0-2D43-96E6-23C5F3EDC7E7}" srcOrd="3" destOrd="0" presId="urn:microsoft.com/office/officeart/2005/8/layout/radial4"/>
    <dgm:cxn modelId="{7D820F4D-BFC7-8B4C-B256-17092769186E}" type="presParOf" srcId="{B75216E0-726D-C44D-8E44-9AD8076271D1}" destId="{DC07DCEF-C40B-5046-847E-B3863011FCD7}" srcOrd="4" destOrd="0" presId="urn:microsoft.com/office/officeart/2005/8/layout/radial4"/>
    <dgm:cxn modelId="{E3FEC6B0-A1D5-6E46-A93C-422C8372DA9C}" type="presParOf" srcId="{B75216E0-726D-C44D-8E44-9AD8076271D1}" destId="{6795DAD7-22AF-A144-9BA8-A580A400F0BA}" srcOrd="5" destOrd="0" presId="urn:microsoft.com/office/officeart/2005/8/layout/radial4"/>
    <dgm:cxn modelId="{07838E41-F7CF-4C48-B287-91139D0B7911}" type="presParOf" srcId="{B75216E0-726D-C44D-8E44-9AD8076271D1}" destId="{16BB6019-ED9F-AB4B-8B89-897EF847FC33}" srcOrd="6" destOrd="0" presId="urn:microsoft.com/office/officeart/2005/8/layout/radial4"/>
    <dgm:cxn modelId="{B8086354-7931-1241-9B94-62C79096014D}" type="presParOf" srcId="{B75216E0-726D-C44D-8E44-9AD8076271D1}" destId="{536D7CF4-B3D1-854B-A4D0-9C5D6D68B33A}" srcOrd="7" destOrd="0" presId="urn:microsoft.com/office/officeart/2005/8/layout/radial4"/>
    <dgm:cxn modelId="{2036E190-78DB-F347-B903-A4C51EA88102}" type="presParOf" srcId="{B75216E0-726D-C44D-8E44-9AD8076271D1}" destId="{6B122648-C6CF-EA4C-98E5-B4528CC06C1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08EFE-E0C4-BC49-B711-167E54730BED}" type="doc">
      <dgm:prSet loTypeId="urn:microsoft.com/office/officeart/2005/8/layout/hierarchy5" loCatId="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pPr rtl="1"/>
          <a:endParaRPr lang="he-IL"/>
        </a:p>
      </dgm:t>
    </dgm:pt>
    <dgm:pt modelId="{7EE10010-6D16-7341-AB4C-4566BA53C969}">
      <dgm:prSet phldrT="[טקסט]"/>
      <dgm:spPr/>
      <dgm:t>
        <a:bodyPr/>
        <a:lstStyle/>
        <a:p>
          <a:pPr rtl="1"/>
          <a:r>
            <a:rPr lang="he-IL" b="1" dirty="0"/>
            <a:t>כן</a:t>
          </a:r>
        </a:p>
      </dgm:t>
    </dgm:pt>
    <dgm:pt modelId="{3199E22B-1FF6-BB4D-ADAD-692DC80153BC}" type="parTrans" cxnId="{43BFD3FA-42BB-F449-92D4-541C96A69BE5}">
      <dgm:prSet/>
      <dgm:spPr/>
      <dgm:t>
        <a:bodyPr/>
        <a:lstStyle/>
        <a:p>
          <a:pPr rtl="1"/>
          <a:endParaRPr lang="he-IL"/>
        </a:p>
      </dgm:t>
    </dgm:pt>
    <dgm:pt modelId="{323C03EB-9733-7843-A812-0ECAECADE8D0}" type="sibTrans" cxnId="{43BFD3FA-42BB-F449-92D4-541C96A69BE5}">
      <dgm:prSet/>
      <dgm:spPr/>
      <dgm:t>
        <a:bodyPr/>
        <a:lstStyle/>
        <a:p>
          <a:pPr rtl="1"/>
          <a:endParaRPr lang="he-IL"/>
        </a:p>
      </dgm:t>
    </dgm:pt>
    <dgm:pt modelId="{2D6C3F8D-B029-F445-8E77-A03722848972}">
      <dgm:prSet phldrT="[טקסט]"/>
      <dgm:spPr/>
      <dgm:t>
        <a:bodyPr/>
        <a:lstStyle/>
        <a:p>
          <a:pPr rtl="1"/>
          <a:r>
            <a:rPr lang="he-IL" b="1" dirty="0"/>
            <a:t>תירס</a:t>
          </a:r>
        </a:p>
      </dgm:t>
    </dgm:pt>
    <dgm:pt modelId="{99AF9795-2263-8E4D-8B6A-A912682F9B23}" type="parTrans" cxnId="{1294F7CF-6C7B-6841-A82F-9945A744D000}">
      <dgm:prSet/>
      <dgm:spPr/>
      <dgm:t>
        <a:bodyPr/>
        <a:lstStyle/>
        <a:p>
          <a:pPr rtl="1"/>
          <a:endParaRPr lang="he-IL"/>
        </a:p>
      </dgm:t>
    </dgm:pt>
    <dgm:pt modelId="{68B9CDF8-772F-C04C-8D6D-D0A00C655247}" type="sibTrans" cxnId="{1294F7CF-6C7B-6841-A82F-9945A744D000}">
      <dgm:prSet/>
      <dgm:spPr/>
      <dgm:t>
        <a:bodyPr/>
        <a:lstStyle/>
        <a:p>
          <a:pPr rtl="1"/>
          <a:endParaRPr lang="he-IL"/>
        </a:p>
      </dgm:t>
    </dgm:pt>
    <dgm:pt modelId="{717B030B-0D04-6349-ABC7-FAAC30B39448}">
      <dgm:prSet phldrT="[טקסט]"/>
      <dgm:spPr/>
      <dgm:t>
        <a:bodyPr/>
        <a:lstStyle/>
        <a:p>
          <a:pPr rtl="1"/>
          <a:r>
            <a:rPr lang="he-IL" b="0" dirty="0"/>
            <a:t>מתאימים מאוד-</a:t>
          </a:r>
          <a:br>
            <a:rPr lang="en-US" b="1" dirty="0"/>
          </a:br>
          <a:r>
            <a:rPr lang="he-IL" b="1" dirty="0"/>
            <a:t>סיכון </a:t>
          </a:r>
          <a:r>
            <a:rPr lang="he-IL" b="1" dirty="0">
              <a:solidFill>
                <a:srgbClr val="F20000"/>
              </a:solidFill>
            </a:rPr>
            <a:t>גבוה</a:t>
          </a:r>
        </a:p>
      </dgm:t>
    </dgm:pt>
    <dgm:pt modelId="{F31C9375-1C93-4E41-B4B4-D373789EBF89}" type="parTrans" cxnId="{E8637540-C082-7046-9E65-A1AAE2783C17}">
      <dgm:prSet/>
      <dgm:spPr/>
      <dgm:t>
        <a:bodyPr/>
        <a:lstStyle/>
        <a:p>
          <a:pPr rtl="1"/>
          <a:endParaRPr lang="he-IL"/>
        </a:p>
      </dgm:t>
    </dgm:pt>
    <dgm:pt modelId="{B32710AC-3069-5F44-82DB-AA38EA00A4D7}" type="sibTrans" cxnId="{E8637540-C082-7046-9E65-A1AAE2783C17}">
      <dgm:prSet/>
      <dgm:spPr/>
      <dgm:t>
        <a:bodyPr/>
        <a:lstStyle/>
        <a:p>
          <a:pPr rtl="1"/>
          <a:endParaRPr lang="he-IL"/>
        </a:p>
      </dgm:t>
    </dgm:pt>
    <dgm:pt modelId="{FABB9A38-BCBB-7F4B-B7AC-16C05DEDD4D8}">
      <dgm:prSet phldrT="[טקסט]"/>
      <dgm:spPr/>
      <dgm:t>
        <a:bodyPr/>
        <a:lstStyle/>
        <a:p>
          <a:pPr rtl="1"/>
          <a:r>
            <a:rPr lang="he-IL" b="1" dirty="0"/>
            <a:t>מאפשרים-</a:t>
          </a:r>
          <a:br>
            <a:rPr lang="en-US" b="1" dirty="0"/>
          </a:br>
          <a:r>
            <a:rPr lang="he-IL" b="1" dirty="0"/>
            <a:t>סיכון </a:t>
          </a:r>
          <a:r>
            <a:rPr lang="he-IL" b="1" dirty="0">
              <a:solidFill>
                <a:srgbClr val="FFC000"/>
              </a:solidFill>
            </a:rPr>
            <a:t>בינוני</a:t>
          </a:r>
        </a:p>
      </dgm:t>
    </dgm:pt>
    <dgm:pt modelId="{DC609D73-3C40-2E48-A6EB-F18C8D5FF2B7}" type="parTrans" cxnId="{5266FCAC-1E0E-7A4F-80A1-4EE8CF582847}">
      <dgm:prSet/>
      <dgm:spPr/>
      <dgm:t>
        <a:bodyPr/>
        <a:lstStyle/>
        <a:p>
          <a:pPr rtl="1"/>
          <a:endParaRPr lang="he-IL"/>
        </a:p>
      </dgm:t>
    </dgm:pt>
    <dgm:pt modelId="{6DEEDFA0-E005-DE41-A807-E9F276DC92CB}" type="sibTrans" cxnId="{5266FCAC-1E0E-7A4F-80A1-4EE8CF582847}">
      <dgm:prSet/>
      <dgm:spPr/>
      <dgm:t>
        <a:bodyPr/>
        <a:lstStyle/>
        <a:p>
          <a:pPr rtl="1"/>
          <a:endParaRPr lang="he-IL"/>
        </a:p>
      </dgm:t>
    </dgm:pt>
    <dgm:pt modelId="{CBF7AA77-4438-404C-9397-3DC053E26462}">
      <dgm:prSet phldrT="[טקסט]"/>
      <dgm:spPr/>
      <dgm:t>
        <a:bodyPr/>
        <a:lstStyle/>
        <a:p>
          <a:pPr rtl="1"/>
          <a:r>
            <a:rPr lang="he-IL" b="1" dirty="0"/>
            <a:t>סורגום</a:t>
          </a:r>
        </a:p>
      </dgm:t>
    </dgm:pt>
    <dgm:pt modelId="{55015E68-A7A4-684D-96C7-927A4763E7B9}" type="parTrans" cxnId="{2A750103-90E2-AF4D-82FA-1E787A2D705E}">
      <dgm:prSet/>
      <dgm:spPr/>
      <dgm:t>
        <a:bodyPr/>
        <a:lstStyle/>
        <a:p>
          <a:pPr rtl="1"/>
          <a:endParaRPr lang="he-IL"/>
        </a:p>
      </dgm:t>
    </dgm:pt>
    <dgm:pt modelId="{1B3E44EB-DFD5-6D47-BAFE-180454A4C44B}" type="sibTrans" cxnId="{2A750103-90E2-AF4D-82FA-1E787A2D705E}">
      <dgm:prSet/>
      <dgm:spPr/>
      <dgm:t>
        <a:bodyPr/>
        <a:lstStyle/>
        <a:p>
          <a:pPr rtl="1"/>
          <a:endParaRPr lang="he-IL"/>
        </a:p>
      </dgm:t>
    </dgm:pt>
    <dgm:pt modelId="{A0F52DFD-B372-5B4E-8309-E172D499FFA6}">
      <dgm:prSet phldrT="[טקסט]"/>
      <dgm:spPr/>
      <dgm:t>
        <a:bodyPr/>
        <a:lstStyle/>
        <a:p>
          <a:pPr rtl="1"/>
          <a:r>
            <a:rPr lang="he-IL" b="1" dirty="0"/>
            <a:t>מתאימים מאוד-</a:t>
          </a:r>
          <a:br>
            <a:rPr lang="en-US" b="1" dirty="0"/>
          </a:br>
          <a:r>
            <a:rPr lang="he-IL" b="1" dirty="0"/>
            <a:t>סיכון </a:t>
          </a:r>
          <a:r>
            <a:rPr lang="he-IL" b="1" dirty="0">
              <a:solidFill>
                <a:srgbClr val="92D050"/>
              </a:solidFill>
            </a:rPr>
            <a:t>בינוני</a:t>
          </a:r>
        </a:p>
      </dgm:t>
    </dgm:pt>
    <dgm:pt modelId="{B0ED85B2-A013-2E4B-B508-99108ABD19F9}" type="parTrans" cxnId="{91620119-0121-3F43-A9DF-56F225F9BC85}">
      <dgm:prSet/>
      <dgm:spPr/>
      <dgm:t>
        <a:bodyPr/>
        <a:lstStyle/>
        <a:p>
          <a:pPr rtl="1"/>
          <a:endParaRPr lang="he-IL"/>
        </a:p>
      </dgm:t>
    </dgm:pt>
    <dgm:pt modelId="{2EC14B2A-7363-0349-B876-88904660DF3F}" type="sibTrans" cxnId="{91620119-0121-3F43-A9DF-56F225F9BC85}">
      <dgm:prSet/>
      <dgm:spPr/>
      <dgm:t>
        <a:bodyPr/>
        <a:lstStyle/>
        <a:p>
          <a:pPr rtl="1"/>
          <a:endParaRPr lang="he-IL"/>
        </a:p>
      </dgm:t>
    </dgm:pt>
    <dgm:pt modelId="{CB574CB6-07E7-CD40-9374-EC5EEF097D3D}">
      <dgm:prSet phldrT="[טקסט]"/>
      <dgm:spPr/>
      <dgm:t>
        <a:bodyPr/>
        <a:lstStyle/>
        <a:p>
          <a:pPr rtl="1"/>
          <a:r>
            <a:rPr lang="he-IL" dirty="0"/>
            <a:t>1</a:t>
          </a:r>
        </a:p>
        <a:p>
          <a:pPr rtl="1"/>
          <a:r>
            <a:rPr lang="he-IL" dirty="0"/>
            <a:t>עונת גידול?</a:t>
          </a:r>
        </a:p>
      </dgm:t>
    </dgm:pt>
    <dgm:pt modelId="{233EA77A-52F9-6049-B9CF-6AF19C9ADAB2}" type="parTrans" cxnId="{B7F4461A-4F04-D744-AE31-0A77B29AFFA7}">
      <dgm:prSet/>
      <dgm:spPr/>
      <dgm:t>
        <a:bodyPr/>
        <a:lstStyle/>
        <a:p>
          <a:pPr rtl="1"/>
          <a:endParaRPr lang="he-IL"/>
        </a:p>
      </dgm:t>
    </dgm:pt>
    <dgm:pt modelId="{68EEE8CD-336D-2B49-8053-484BFCD375C1}" type="sibTrans" cxnId="{B7F4461A-4F04-D744-AE31-0A77B29AFFA7}">
      <dgm:prSet/>
      <dgm:spPr/>
      <dgm:t>
        <a:bodyPr/>
        <a:lstStyle/>
        <a:p>
          <a:pPr rtl="1"/>
          <a:endParaRPr lang="he-IL"/>
        </a:p>
      </dgm:t>
    </dgm:pt>
    <dgm:pt modelId="{03F362D3-A3DA-F14F-A55F-8D87456E0007}">
      <dgm:prSet phldrT="[טקסט]"/>
      <dgm:spPr/>
      <dgm:t>
        <a:bodyPr/>
        <a:lstStyle/>
        <a:p>
          <a:pPr rtl="1"/>
          <a:r>
            <a:rPr lang="he-IL" dirty="0"/>
            <a:t>2</a:t>
          </a:r>
        </a:p>
        <a:p>
          <a:pPr rtl="1"/>
          <a:r>
            <a:rPr lang="he-IL" dirty="0"/>
            <a:t>איזה גידול?</a:t>
          </a:r>
        </a:p>
      </dgm:t>
    </dgm:pt>
    <dgm:pt modelId="{C56EFD63-2CC7-A04C-9BD7-83B622B01210}" type="parTrans" cxnId="{FBEE3486-DD3F-554A-8EA9-2B61281B1B5D}">
      <dgm:prSet/>
      <dgm:spPr/>
      <dgm:t>
        <a:bodyPr/>
        <a:lstStyle/>
        <a:p>
          <a:pPr rtl="1"/>
          <a:endParaRPr lang="he-IL"/>
        </a:p>
      </dgm:t>
    </dgm:pt>
    <dgm:pt modelId="{46C7A5FD-2E52-3A4E-AD6B-BF3E44C6948B}" type="sibTrans" cxnId="{FBEE3486-DD3F-554A-8EA9-2B61281B1B5D}">
      <dgm:prSet/>
      <dgm:spPr/>
      <dgm:t>
        <a:bodyPr/>
        <a:lstStyle/>
        <a:p>
          <a:pPr rtl="1"/>
          <a:endParaRPr lang="he-IL"/>
        </a:p>
      </dgm:t>
    </dgm:pt>
    <dgm:pt modelId="{1E317058-2525-8F4A-BAEB-1CDC6C4FB592}">
      <dgm:prSet phldrT="[טקסט]"/>
      <dgm:spPr/>
      <dgm:t>
        <a:bodyPr/>
        <a:lstStyle/>
        <a:p>
          <a:pPr rtl="1"/>
          <a:r>
            <a:rPr lang="he-IL" dirty="0"/>
            <a:t>3</a:t>
          </a:r>
        </a:p>
        <a:p>
          <a:pPr rtl="1"/>
          <a:r>
            <a:rPr lang="he-IL" dirty="0"/>
            <a:t>תנאים אקלימים</a:t>
          </a:r>
        </a:p>
      </dgm:t>
    </dgm:pt>
    <dgm:pt modelId="{A0C1960D-1C89-B044-A245-021097FFA9D0}" type="parTrans" cxnId="{FCC50268-F4C0-1044-8B18-802BC0C4CB25}">
      <dgm:prSet/>
      <dgm:spPr/>
      <dgm:t>
        <a:bodyPr/>
        <a:lstStyle/>
        <a:p>
          <a:pPr rtl="1"/>
          <a:endParaRPr lang="he-IL"/>
        </a:p>
      </dgm:t>
    </dgm:pt>
    <dgm:pt modelId="{86DDC6D1-AC61-A442-A71A-38D9D3891F34}" type="sibTrans" cxnId="{FCC50268-F4C0-1044-8B18-802BC0C4CB25}">
      <dgm:prSet/>
      <dgm:spPr/>
      <dgm:t>
        <a:bodyPr/>
        <a:lstStyle/>
        <a:p>
          <a:pPr rtl="1"/>
          <a:endParaRPr lang="he-IL"/>
        </a:p>
      </dgm:t>
    </dgm:pt>
    <dgm:pt modelId="{50B9ACD6-B89C-6542-98BD-77174739D4FE}">
      <dgm:prSet/>
      <dgm:spPr/>
      <dgm:t>
        <a:bodyPr/>
        <a:lstStyle/>
        <a:p>
          <a:pPr rtl="1"/>
          <a:r>
            <a:rPr lang="he-IL" dirty="0"/>
            <a:t>לא מתאימים-</a:t>
          </a:r>
          <a:br>
            <a:rPr lang="en-US" dirty="0"/>
          </a:br>
          <a:r>
            <a:rPr lang="he-IL" dirty="0"/>
            <a:t>סיכון </a:t>
          </a:r>
          <a:r>
            <a:rPr lang="he-IL" dirty="0">
              <a:solidFill>
                <a:srgbClr val="92D050"/>
              </a:solidFill>
            </a:rPr>
            <a:t>נמוך</a:t>
          </a:r>
        </a:p>
      </dgm:t>
    </dgm:pt>
    <dgm:pt modelId="{00D9626F-8B92-9C48-ABE8-48650D545863}" type="parTrans" cxnId="{41DC5CCE-C519-404A-9F1C-EB759FA14A7F}">
      <dgm:prSet/>
      <dgm:spPr/>
      <dgm:t>
        <a:bodyPr/>
        <a:lstStyle/>
        <a:p>
          <a:pPr rtl="1"/>
          <a:endParaRPr lang="he-IL"/>
        </a:p>
      </dgm:t>
    </dgm:pt>
    <dgm:pt modelId="{A76A8EE3-9323-CD49-ADA9-7A5195ACEBA9}" type="sibTrans" cxnId="{41DC5CCE-C519-404A-9F1C-EB759FA14A7F}">
      <dgm:prSet/>
      <dgm:spPr/>
      <dgm:t>
        <a:bodyPr/>
        <a:lstStyle/>
        <a:p>
          <a:pPr rtl="1"/>
          <a:endParaRPr lang="he-IL"/>
        </a:p>
      </dgm:t>
    </dgm:pt>
    <dgm:pt modelId="{755403FC-B183-1148-A4EA-C2BB440FC97D}">
      <dgm:prSet/>
      <dgm:spPr/>
      <dgm:t>
        <a:bodyPr/>
        <a:lstStyle/>
        <a:p>
          <a:pPr rtl="1"/>
          <a:r>
            <a:rPr lang="he-IL" b="1" dirty="0"/>
            <a:t>מאפשרים-</a:t>
          </a:r>
          <a:br>
            <a:rPr lang="en-US" b="1" dirty="0"/>
          </a:br>
          <a:r>
            <a:rPr lang="he-IL" b="1" dirty="0"/>
            <a:t>סיכון </a:t>
          </a:r>
          <a:r>
            <a:rPr lang="he-IL" b="1" dirty="0">
              <a:solidFill>
                <a:srgbClr val="00B0F0"/>
              </a:solidFill>
            </a:rPr>
            <a:t>נמוך</a:t>
          </a:r>
        </a:p>
      </dgm:t>
    </dgm:pt>
    <dgm:pt modelId="{B8409793-9270-1346-9836-B4F4D9A3A31C}" type="parTrans" cxnId="{52360416-4B88-9C48-9C1A-0D8CC7078043}">
      <dgm:prSet/>
      <dgm:spPr/>
      <dgm:t>
        <a:bodyPr/>
        <a:lstStyle/>
        <a:p>
          <a:pPr rtl="1"/>
          <a:endParaRPr lang="he-IL"/>
        </a:p>
      </dgm:t>
    </dgm:pt>
    <dgm:pt modelId="{DF572959-D9CE-6B4D-B339-BCF9F5CE9939}" type="sibTrans" cxnId="{52360416-4B88-9C48-9C1A-0D8CC7078043}">
      <dgm:prSet/>
      <dgm:spPr/>
      <dgm:t>
        <a:bodyPr/>
        <a:lstStyle/>
        <a:p>
          <a:pPr rtl="1"/>
          <a:endParaRPr lang="he-IL"/>
        </a:p>
      </dgm:t>
    </dgm:pt>
    <dgm:pt modelId="{579BEF1A-9CD4-FE41-90DF-9F437613E00E}" type="pres">
      <dgm:prSet presAssocID="{A0B08EFE-E0C4-BC49-B711-167E54730BE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720D17-09D5-0845-8917-42315B502E44}" type="pres">
      <dgm:prSet presAssocID="{A0B08EFE-E0C4-BC49-B711-167E54730BED}" presName="hierFlow" presStyleCnt="0"/>
      <dgm:spPr/>
    </dgm:pt>
    <dgm:pt modelId="{81815F30-104A-4146-83AD-DD633B0DA136}" type="pres">
      <dgm:prSet presAssocID="{A0B08EFE-E0C4-BC49-B711-167E54730BED}" presName="firstBuf" presStyleCnt="0"/>
      <dgm:spPr/>
    </dgm:pt>
    <dgm:pt modelId="{9BEE501F-2F9B-084C-A705-6C7DEAC5CA49}" type="pres">
      <dgm:prSet presAssocID="{A0B08EFE-E0C4-BC49-B711-167E54730BE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5788094-B884-5C45-9543-98162F0B4953}" type="pres">
      <dgm:prSet presAssocID="{7EE10010-6D16-7341-AB4C-4566BA53C969}" presName="Name17" presStyleCnt="0"/>
      <dgm:spPr/>
    </dgm:pt>
    <dgm:pt modelId="{3103578B-6109-D44D-8DB5-F56A55123B7E}" type="pres">
      <dgm:prSet presAssocID="{7EE10010-6D16-7341-AB4C-4566BA53C969}" presName="level1Shape" presStyleLbl="node0" presStyleIdx="0" presStyleCnt="1">
        <dgm:presLayoutVars>
          <dgm:chPref val="3"/>
        </dgm:presLayoutVars>
      </dgm:prSet>
      <dgm:spPr/>
    </dgm:pt>
    <dgm:pt modelId="{B8D8F63C-02CC-6749-B0C1-0CF9061C4723}" type="pres">
      <dgm:prSet presAssocID="{7EE10010-6D16-7341-AB4C-4566BA53C969}" presName="hierChild2" presStyleCnt="0"/>
      <dgm:spPr/>
    </dgm:pt>
    <dgm:pt modelId="{31085AB2-3DD1-A545-9391-E6E0F27E92DC}" type="pres">
      <dgm:prSet presAssocID="{99AF9795-2263-8E4D-8B6A-A912682F9B23}" presName="Name25" presStyleLbl="parChTrans1D2" presStyleIdx="0" presStyleCnt="2"/>
      <dgm:spPr/>
    </dgm:pt>
    <dgm:pt modelId="{C4E79D9E-CCE3-1A4F-866B-7FC26772DEAC}" type="pres">
      <dgm:prSet presAssocID="{99AF9795-2263-8E4D-8B6A-A912682F9B23}" presName="connTx" presStyleLbl="parChTrans1D2" presStyleIdx="0" presStyleCnt="2"/>
      <dgm:spPr/>
    </dgm:pt>
    <dgm:pt modelId="{7E60F901-3485-884D-BBC9-C10AEBB76C37}" type="pres">
      <dgm:prSet presAssocID="{2D6C3F8D-B029-F445-8E77-A03722848972}" presName="Name30" presStyleCnt="0"/>
      <dgm:spPr/>
    </dgm:pt>
    <dgm:pt modelId="{9981BA81-FF7C-C348-9FAD-C8A43A7A30DE}" type="pres">
      <dgm:prSet presAssocID="{2D6C3F8D-B029-F445-8E77-A03722848972}" presName="level2Shape" presStyleLbl="node2" presStyleIdx="0" presStyleCnt="2"/>
      <dgm:spPr/>
    </dgm:pt>
    <dgm:pt modelId="{202D4824-4A55-884E-B66E-8739D548C8A9}" type="pres">
      <dgm:prSet presAssocID="{2D6C3F8D-B029-F445-8E77-A03722848972}" presName="hierChild3" presStyleCnt="0"/>
      <dgm:spPr/>
    </dgm:pt>
    <dgm:pt modelId="{E0732FEB-0CFF-1946-BF3E-E86B8EB368DA}" type="pres">
      <dgm:prSet presAssocID="{F31C9375-1C93-4E41-B4B4-D373789EBF89}" presName="Name25" presStyleLbl="parChTrans1D3" presStyleIdx="0" presStyleCnt="5"/>
      <dgm:spPr/>
    </dgm:pt>
    <dgm:pt modelId="{B1C2D78D-E80C-1A4A-8603-4DE7EE6AA376}" type="pres">
      <dgm:prSet presAssocID="{F31C9375-1C93-4E41-B4B4-D373789EBF89}" presName="connTx" presStyleLbl="parChTrans1D3" presStyleIdx="0" presStyleCnt="5"/>
      <dgm:spPr/>
    </dgm:pt>
    <dgm:pt modelId="{AA39F4F8-44F0-EC4D-8100-EC23E38BC5AF}" type="pres">
      <dgm:prSet presAssocID="{717B030B-0D04-6349-ABC7-FAAC30B39448}" presName="Name30" presStyleCnt="0"/>
      <dgm:spPr/>
    </dgm:pt>
    <dgm:pt modelId="{FE6B84F1-C38F-F04D-AFFB-B5857E43C889}" type="pres">
      <dgm:prSet presAssocID="{717B030B-0D04-6349-ABC7-FAAC30B39448}" presName="level2Shape" presStyleLbl="node3" presStyleIdx="0" presStyleCnt="5"/>
      <dgm:spPr/>
    </dgm:pt>
    <dgm:pt modelId="{1B436F88-36F0-4848-A718-BDC9EF22BD00}" type="pres">
      <dgm:prSet presAssocID="{717B030B-0D04-6349-ABC7-FAAC30B39448}" presName="hierChild3" presStyleCnt="0"/>
      <dgm:spPr/>
    </dgm:pt>
    <dgm:pt modelId="{9630F9D4-45D9-8F4A-A719-37429C2684B2}" type="pres">
      <dgm:prSet presAssocID="{DC609D73-3C40-2E48-A6EB-F18C8D5FF2B7}" presName="Name25" presStyleLbl="parChTrans1D3" presStyleIdx="1" presStyleCnt="5"/>
      <dgm:spPr/>
    </dgm:pt>
    <dgm:pt modelId="{502518DB-00C1-8147-963A-9D311BB6BBF0}" type="pres">
      <dgm:prSet presAssocID="{DC609D73-3C40-2E48-A6EB-F18C8D5FF2B7}" presName="connTx" presStyleLbl="parChTrans1D3" presStyleIdx="1" presStyleCnt="5"/>
      <dgm:spPr/>
    </dgm:pt>
    <dgm:pt modelId="{243DC8DB-12E7-1E4F-A65C-18FD563BFBED}" type="pres">
      <dgm:prSet presAssocID="{FABB9A38-BCBB-7F4B-B7AC-16C05DEDD4D8}" presName="Name30" presStyleCnt="0"/>
      <dgm:spPr/>
    </dgm:pt>
    <dgm:pt modelId="{580157BE-4DA8-B249-BF8F-715A5A1A1C02}" type="pres">
      <dgm:prSet presAssocID="{FABB9A38-BCBB-7F4B-B7AC-16C05DEDD4D8}" presName="level2Shape" presStyleLbl="node3" presStyleIdx="1" presStyleCnt="5"/>
      <dgm:spPr/>
    </dgm:pt>
    <dgm:pt modelId="{01CFC560-023E-3B47-9A2F-3665D8797BE2}" type="pres">
      <dgm:prSet presAssocID="{FABB9A38-BCBB-7F4B-B7AC-16C05DEDD4D8}" presName="hierChild3" presStyleCnt="0"/>
      <dgm:spPr/>
    </dgm:pt>
    <dgm:pt modelId="{AFF0FE27-F59F-D44D-A51C-D2629D095E17}" type="pres">
      <dgm:prSet presAssocID="{00D9626F-8B92-9C48-ABE8-48650D545863}" presName="Name25" presStyleLbl="parChTrans1D3" presStyleIdx="2" presStyleCnt="5"/>
      <dgm:spPr/>
    </dgm:pt>
    <dgm:pt modelId="{3E68C0D3-C172-1E47-9AEB-599E4EB26067}" type="pres">
      <dgm:prSet presAssocID="{00D9626F-8B92-9C48-ABE8-48650D545863}" presName="connTx" presStyleLbl="parChTrans1D3" presStyleIdx="2" presStyleCnt="5"/>
      <dgm:spPr/>
    </dgm:pt>
    <dgm:pt modelId="{F85454FC-9185-1644-BDA2-0E4633C59F3A}" type="pres">
      <dgm:prSet presAssocID="{50B9ACD6-B89C-6542-98BD-77174739D4FE}" presName="Name30" presStyleCnt="0"/>
      <dgm:spPr/>
    </dgm:pt>
    <dgm:pt modelId="{2AA3BCE9-7246-9A4A-BF94-4337C413EBD8}" type="pres">
      <dgm:prSet presAssocID="{50B9ACD6-B89C-6542-98BD-77174739D4FE}" presName="level2Shape" presStyleLbl="node3" presStyleIdx="2" presStyleCnt="5"/>
      <dgm:spPr/>
    </dgm:pt>
    <dgm:pt modelId="{6A4649B2-0B89-1440-97D8-44938D73A9BB}" type="pres">
      <dgm:prSet presAssocID="{50B9ACD6-B89C-6542-98BD-77174739D4FE}" presName="hierChild3" presStyleCnt="0"/>
      <dgm:spPr/>
    </dgm:pt>
    <dgm:pt modelId="{7170B9CC-0312-6A45-9DFE-FDBB39A701FE}" type="pres">
      <dgm:prSet presAssocID="{55015E68-A7A4-684D-96C7-927A4763E7B9}" presName="Name25" presStyleLbl="parChTrans1D2" presStyleIdx="1" presStyleCnt="2"/>
      <dgm:spPr/>
    </dgm:pt>
    <dgm:pt modelId="{6AAF1991-0E3C-8E4B-879E-816188D8A2B3}" type="pres">
      <dgm:prSet presAssocID="{55015E68-A7A4-684D-96C7-927A4763E7B9}" presName="connTx" presStyleLbl="parChTrans1D2" presStyleIdx="1" presStyleCnt="2"/>
      <dgm:spPr/>
    </dgm:pt>
    <dgm:pt modelId="{93A3A616-B065-9743-892B-27B717E46114}" type="pres">
      <dgm:prSet presAssocID="{CBF7AA77-4438-404C-9397-3DC053E26462}" presName="Name30" presStyleCnt="0"/>
      <dgm:spPr/>
    </dgm:pt>
    <dgm:pt modelId="{C0A61C61-639D-5142-87C3-FEACB2583ADF}" type="pres">
      <dgm:prSet presAssocID="{CBF7AA77-4438-404C-9397-3DC053E26462}" presName="level2Shape" presStyleLbl="node2" presStyleIdx="1" presStyleCnt="2"/>
      <dgm:spPr/>
    </dgm:pt>
    <dgm:pt modelId="{51AF922B-25BD-9E44-82FA-E9169A2DF747}" type="pres">
      <dgm:prSet presAssocID="{CBF7AA77-4438-404C-9397-3DC053E26462}" presName="hierChild3" presStyleCnt="0"/>
      <dgm:spPr/>
    </dgm:pt>
    <dgm:pt modelId="{484165B6-C5CB-E341-8455-1FD2F5ADF5EB}" type="pres">
      <dgm:prSet presAssocID="{B0ED85B2-A013-2E4B-B508-99108ABD19F9}" presName="Name25" presStyleLbl="parChTrans1D3" presStyleIdx="3" presStyleCnt="5"/>
      <dgm:spPr/>
    </dgm:pt>
    <dgm:pt modelId="{63C44C16-472F-1748-86AC-AA2DC6A01289}" type="pres">
      <dgm:prSet presAssocID="{B0ED85B2-A013-2E4B-B508-99108ABD19F9}" presName="connTx" presStyleLbl="parChTrans1D3" presStyleIdx="3" presStyleCnt="5"/>
      <dgm:spPr/>
    </dgm:pt>
    <dgm:pt modelId="{71483F2C-E8E7-D247-8C86-7C50BEE3DFE3}" type="pres">
      <dgm:prSet presAssocID="{A0F52DFD-B372-5B4E-8309-E172D499FFA6}" presName="Name30" presStyleCnt="0"/>
      <dgm:spPr/>
    </dgm:pt>
    <dgm:pt modelId="{8FA188A2-FB99-0D46-9D2E-CFD2D4F38304}" type="pres">
      <dgm:prSet presAssocID="{A0F52DFD-B372-5B4E-8309-E172D499FFA6}" presName="level2Shape" presStyleLbl="node3" presStyleIdx="3" presStyleCnt="5"/>
      <dgm:spPr/>
    </dgm:pt>
    <dgm:pt modelId="{8B8367D2-3A08-2E46-BF73-6BD083F894D3}" type="pres">
      <dgm:prSet presAssocID="{A0F52DFD-B372-5B4E-8309-E172D499FFA6}" presName="hierChild3" presStyleCnt="0"/>
      <dgm:spPr/>
    </dgm:pt>
    <dgm:pt modelId="{DD714446-FCB4-1641-A7E4-7918D8AC4686}" type="pres">
      <dgm:prSet presAssocID="{B8409793-9270-1346-9836-B4F4D9A3A31C}" presName="Name25" presStyleLbl="parChTrans1D3" presStyleIdx="4" presStyleCnt="5"/>
      <dgm:spPr/>
    </dgm:pt>
    <dgm:pt modelId="{FB0F4100-C127-EC43-8581-B822F9FD5165}" type="pres">
      <dgm:prSet presAssocID="{B8409793-9270-1346-9836-B4F4D9A3A31C}" presName="connTx" presStyleLbl="parChTrans1D3" presStyleIdx="4" presStyleCnt="5"/>
      <dgm:spPr/>
    </dgm:pt>
    <dgm:pt modelId="{D7C0EFA2-0EA8-1049-9FAE-D1651F033C62}" type="pres">
      <dgm:prSet presAssocID="{755403FC-B183-1148-A4EA-C2BB440FC97D}" presName="Name30" presStyleCnt="0"/>
      <dgm:spPr/>
    </dgm:pt>
    <dgm:pt modelId="{EAC9D8A0-C32A-B64A-BAA8-D21AEAB851BC}" type="pres">
      <dgm:prSet presAssocID="{755403FC-B183-1148-A4EA-C2BB440FC97D}" presName="level2Shape" presStyleLbl="node3" presStyleIdx="4" presStyleCnt="5"/>
      <dgm:spPr/>
    </dgm:pt>
    <dgm:pt modelId="{78A73FE0-2C29-A34F-805D-325181BED9B3}" type="pres">
      <dgm:prSet presAssocID="{755403FC-B183-1148-A4EA-C2BB440FC97D}" presName="hierChild3" presStyleCnt="0"/>
      <dgm:spPr/>
    </dgm:pt>
    <dgm:pt modelId="{0D22256A-B6C0-5F4B-AB63-4487711A7FF2}" type="pres">
      <dgm:prSet presAssocID="{A0B08EFE-E0C4-BC49-B711-167E54730BED}" presName="bgShapesFlow" presStyleCnt="0"/>
      <dgm:spPr/>
    </dgm:pt>
    <dgm:pt modelId="{2D51BD5E-747A-6645-B0AD-337DF156DF74}" type="pres">
      <dgm:prSet presAssocID="{CB574CB6-07E7-CD40-9374-EC5EEF097D3D}" presName="rectComp" presStyleCnt="0"/>
      <dgm:spPr/>
    </dgm:pt>
    <dgm:pt modelId="{5F5AA1E3-8AAB-E740-AC10-F8ED76EE6FA2}" type="pres">
      <dgm:prSet presAssocID="{CB574CB6-07E7-CD40-9374-EC5EEF097D3D}" presName="bgRect" presStyleLbl="bgShp" presStyleIdx="0" presStyleCnt="3"/>
      <dgm:spPr/>
    </dgm:pt>
    <dgm:pt modelId="{320091D3-DDC6-3844-9B00-8BE1157023EE}" type="pres">
      <dgm:prSet presAssocID="{CB574CB6-07E7-CD40-9374-EC5EEF097D3D}" presName="bgRectTx" presStyleLbl="bgShp" presStyleIdx="0" presStyleCnt="3">
        <dgm:presLayoutVars>
          <dgm:bulletEnabled val="1"/>
        </dgm:presLayoutVars>
      </dgm:prSet>
      <dgm:spPr/>
    </dgm:pt>
    <dgm:pt modelId="{79832DD3-6D14-E74F-BA7A-F67B9EAAA97C}" type="pres">
      <dgm:prSet presAssocID="{CB574CB6-07E7-CD40-9374-EC5EEF097D3D}" presName="spComp" presStyleCnt="0"/>
      <dgm:spPr/>
    </dgm:pt>
    <dgm:pt modelId="{3D6C2E0E-A529-5C48-9CDD-B98BC18C6882}" type="pres">
      <dgm:prSet presAssocID="{CB574CB6-07E7-CD40-9374-EC5EEF097D3D}" presName="hSp" presStyleCnt="0"/>
      <dgm:spPr/>
    </dgm:pt>
    <dgm:pt modelId="{8C2484ED-4933-094D-B772-211390CC9A32}" type="pres">
      <dgm:prSet presAssocID="{03F362D3-A3DA-F14F-A55F-8D87456E0007}" presName="rectComp" presStyleCnt="0"/>
      <dgm:spPr/>
    </dgm:pt>
    <dgm:pt modelId="{6AC5D37A-9357-AC40-889E-33A283D593A4}" type="pres">
      <dgm:prSet presAssocID="{03F362D3-A3DA-F14F-A55F-8D87456E0007}" presName="bgRect" presStyleLbl="bgShp" presStyleIdx="1" presStyleCnt="3"/>
      <dgm:spPr/>
    </dgm:pt>
    <dgm:pt modelId="{54F8C320-48E7-F64E-9366-C1CE8B7868C2}" type="pres">
      <dgm:prSet presAssocID="{03F362D3-A3DA-F14F-A55F-8D87456E0007}" presName="bgRectTx" presStyleLbl="bgShp" presStyleIdx="1" presStyleCnt="3">
        <dgm:presLayoutVars>
          <dgm:bulletEnabled val="1"/>
        </dgm:presLayoutVars>
      </dgm:prSet>
      <dgm:spPr/>
    </dgm:pt>
    <dgm:pt modelId="{BFE441D2-D7E9-2846-AB1A-177160527B60}" type="pres">
      <dgm:prSet presAssocID="{03F362D3-A3DA-F14F-A55F-8D87456E0007}" presName="spComp" presStyleCnt="0"/>
      <dgm:spPr/>
    </dgm:pt>
    <dgm:pt modelId="{E6A1F6F0-C843-DB43-9DEA-B4B9F90B72F8}" type="pres">
      <dgm:prSet presAssocID="{03F362D3-A3DA-F14F-A55F-8D87456E0007}" presName="hSp" presStyleCnt="0"/>
      <dgm:spPr/>
    </dgm:pt>
    <dgm:pt modelId="{4DCF0870-D0EE-2041-9864-5D5C6D22476E}" type="pres">
      <dgm:prSet presAssocID="{1E317058-2525-8F4A-BAEB-1CDC6C4FB592}" presName="rectComp" presStyleCnt="0"/>
      <dgm:spPr/>
    </dgm:pt>
    <dgm:pt modelId="{AF9AAD10-BA34-284D-886F-5D59028EFCAF}" type="pres">
      <dgm:prSet presAssocID="{1E317058-2525-8F4A-BAEB-1CDC6C4FB592}" presName="bgRect" presStyleLbl="bgShp" presStyleIdx="2" presStyleCnt="3"/>
      <dgm:spPr/>
    </dgm:pt>
    <dgm:pt modelId="{8CAA56A7-CDA8-544B-AA8C-B2BEB43800CA}" type="pres">
      <dgm:prSet presAssocID="{1E317058-2525-8F4A-BAEB-1CDC6C4FB59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A750103-90E2-AF4D-82FA-1E787A2D705E}" srcId="{7EE10010-6D16-7341-AB4C-4566BA53C969}" destId="{CBF7AA77-4438-404C-9397-3DC053E26462}" srcOrd="1" destOrd="0" parTransId="{55015E68-A7A4-684D-96C7-927A4763E7B9}" sibTransId="{1B3E44EB-DFD5-6D47-BAFE-180454A4C44B}"/>
    <dgm:cxn modelId="{3B333A05-DF4F-264B-B48E-D534E9BB4652}" type="presOf" srcId="{F31C9375-1C93-4E41-B4B4-D373789EBF89}" destId="{B1C2D78D-E80C-1A4A-8603-4DE7EE6AA376}" srcOrd="1" destOrd="0" presId="urn:microsoft.com/office/officeart/2005/8/layout/hierarchy5"/>
    <dgm:cxn modelId="{2463E009-D789-744C-8FAA-ED31519BEE05}" type="presOf" srcId="{50B9ACD6-B89C-6542-98BD-77174739D4FE}" destId="{2AA3BCE9-7246-9A4A-BF94-4337C413EBD8}" srcOrd="0" destOrd="0" presId="urn:microsoft.com/office/officeart/2005/8/layout/hierarchy5"/>
    <dgm:cxn modelId="{9FA3CD0A-AFC8-EF4A-B5B0-420848F63DD2}" type="presOf" srcId="{DC609D73-3C40-2E48-A6EB-F18C8D5FF2B7}" destId="{9630F9D4-45D9-8F4A-A719-37429C2684B2}" srcOrd="0" destOrd="0" presId="urn:microsoft.com/office/officeart/2005/8/layout/hierarchy5"/>
    <dgm:cxn modelId="{52360416-4B88-9C48-9C1A-0D8CC7078043}" srcId="{CBF7AA77-4438-404C-9397-3DC053E26462}" destId="{755403FC-B183-1148-A4EA-C2BB440FC97D}" srcOrd="1" destOrd="0" parTransId="{B8409793-9270-1346-9836-B4F4D9A3A31C}" sibTransId="{DF572959-D9CE-6B4D-B339-BCF9F5CE9939}"/>
    <dgm:cxn modelId="{91620119-0121-3F43-A9DF-56F225F9BC85}" srcId="{CBF7AA77-4438-404C-9397-3DC053E26462}" destId="{A0F52DFD-B372-5B4E-8309-E172D499FFA6}" srcOrd="0" destOrd="0" parTransId="{B0ED85B2-A013-2E4B-B508-99108ABD19F9}" sibTransId="{2EC14B2A-7363-0349-B876-88904660DF3F}"/>
    <dgm:cxn modelId="{B7F4461A-4F04-D744-AE31-0A77B29AFFA7}" srcId="{A0B08EFE-E0C4-BC49-B711-167E54730BED}" destId="{CB574CB6-07E7-CD40-9374-EC5EEF097D3D}" srcOrd="1" destOrd="0" parTransId="{233EA77A-52F9-6049-B9CF-6AF19C9ADAB2}" sibTransId="{68EEE8CD-336D-2B49-8053-484BFCD375C1}"/>
    <dgm:cxn modelId="{B746CF1E-DB3A-044B-86BE-505E43FBCEA2}" type="presOf" srcId="{CB574CB6-07E7-CD40-9374-EC5EEF097D3D}" destId="{5F5AA1E3-8AAB-E740-AC10-F8ED76EE6FA2}" srcOrd="0" destOrd="0" presId="urn:microsoft.com/office/officeart/2005/8/layout/hierarchy5"/>
    <dgm:cxn modelId="{D1F19924-A931-B24C-A058-360ACACC5334}" type="presOf" srcId="{A0F52DFD-B372-5B4E-8309-E172D499FFA6}" destId="{8FA188A2-FB99-0D46-9D2E-CFD2D4F38304}" srcOrd="0" destOrd="0" presId="urn:microsoft.com/office/officeart/2005/8/layout/hierarchy5"/>
    <dgm:cxn modelId="{AB88F927-6454-BC44-B264-8167F83E00D2}" type="presOf" srcId="{99AF9795-2263-8E4D-8B6A-A912682F9B23}" destId="{C4E79D9E-CCE3-1A4F-866B-7FC26772DEAC}" srcOrd="1" destOrd="0" presId="urn:microsoft.com/office/officeart/2005/8/layout/hierarchy5"/>
    <dgm:cxn modelId="{C3B01129-DE86-EB46-9C18-701289D22B19}" type="presOf" srcId="{B0ED85B2-A013-2E4B-B508-99108ABD19F9}" destId="{484165B6-C5CB-E341-8455-1FD2F5ADF5EB}" srcOrd="0" destOrd="0" presId="urn:microsoft.com/office/officeart/2005/8/layout/hierarchy5"/>
    <dgm:cxn modelId="{D96D7529-B74E-3A4C-8A5D-5BD7EC320B08}" type="presOf" srcId="{7EE10010-6D16-7341-AB4C-4566BA53C969}" destId="{3103578B-6109-D44D-8DB5-F56A55123B7E}" srcOrd="0" destOrd="0" presId="urn:microsoft.com/office/officeart/2005/8/layout/hierarchy5"/>
    <dgm:cxn modelId="{8A71FC2B-C42E-5542-9179-05347E31B7AC}" type="presOf" srcId="{1E317058-2525-8F4A-BAEB-1CDC6C4FB592}" destId="{AF9AAD10-BA34-284D-886F-5D59028EFCAF}" srcOrd="0" destOrd="0" presId="urn:microsoft.com/office/officeart/2005/8/layout/hierarchy5"/>
    <dgm:cxn modelId="{E8637540-C082-7046-9E65-A1AAE2783C17}" srcId="{2D6C3F8D-B029-F445-8E77-A03722848972}" destId="{717B030B-0D04-6349-ABC7-FAAC30B39448}" srcOrd="0" destOrd="0" parTransId="{F31C9375-1C93-4E41-B4B4-D373789EBF89}" sibTransId="{B32710AC-3069-5F44-82DB-AA38EA00A4D7}"/>
    <dgm:cxn modelId="{2A7D9F50-213F-D049-A83C-4BF24329B017}" type="presOf" srcId="{CB574CB6-07E7-CD40-9374-EC5EEF097D3D}" destId="{320091D3-DDC6-3844-9B00-8BE1157023EE}" srcOrd="1" destOrd="0" presId="urn:microsoft.com/office/officeart/2005/8/layout/hierarchy5"/>
    <dgm:cxn modelId="{38A3805C-501A-8842-B2E5-20AA2E2AF6BF}" type="presOf" srcId="{755403FC-B183-1148-A4EA-C2BB440FC97D}" destId="{EAC9D8A0-C32A-B64A-BAA8-D21AEAB851BC}" srcOrd="0" destOrd="0" presId="urn:microsoft.com/office/officeart/2005/8/layout/hierarchy5"/>
    <dgm:cxn modelId="{68642D5F-41D3-D84F-A8D2-270D63850CE8}" type="presOf" srcId="{1E317058-2525-8F4A-BAEB-1CDC6C4FB592}" destId="{8CAA56A7-CDA8-544B-AA8C-B2BEB43800CA}" srcOrd="1" destOrd="0" presId="urn:microsoft.com/office/officeart/2005/8/layout/hierarchy5"/>
    <dgm:cxn modelId="{BCF7CF61-397F-B24A-A6D4-B148B182401D}" type="presOf" srcId="{F31C9375-1C93-4E41-B4B4-D373789EBF89}" destId="{E0732FEB-0CFF-1946-BF3E-E86B8EB368DA}" srcOrd="0" destOrd="0" presId="urn:microsoft.com/office/officeart/2005/8/layout/hierarchy5"/>
    <dgm:cxn modelId="{75FC7367-3205-1D4A-B015-D2F3FBB80723}" type="presOf" srcId="{B0ED85B2-A013-2E4B-B508-99108ABD19F9}" destId="{63C44C16-472F-1748-86AC-AA2DC6A01289}" srcOrd="1" destOrd="0" presId="urn:microsoft.com/office/officeart/2005/8/layout/hierarchy5"/>
    <dgm:cxn modelId="{FCC50268-F4C0-1044-8B18-802BC0C4CB25}" srcId="{A0B08EFE-E0C4-BC49-B711-167E54730BED}" destId="{1E317058-2525-8F4A-BAEB-1CDC6C4FB592}" srcOrd="3" destOrd="0" parTransId="{A0C1960D-1C89-B044-A245-021097FFA9D0}" sibTransId="{86DDC6D1-AC61-A442-A71A-38D9D3891F34}"/>
    <dgm:cxn modelId="{64C0E96A-49A7-A148-B9A3-0E4504C5E7A5}" type="presOf" srcId="{00D9626F-8B92-9C48-ABE8-48650D545863}" destId="{3E68C0D3-C172-1E47-9AEB-599E4EB26067}" srcOrd="1" destOrd="0" presId="urn:microsoft.com/office/officeart/2005/8/layout/hierarchy5"/>
    <dgm:cxn modelId="{FBEE3486-DD3F-554A-8EA9-2B61281B1B5D}" srcId="{A0B08EFE-E0C4-BC49-B711-167E54730BED}" destId="{03F362D3-A3DA-F14F-A55F-8D87456E0007}" srcOrd="2" destOrd="0" parTransId="{C56EFD63-2CC7-A04C-9BD7-83B622B01210}" sibTransId="{46C7A5FD-2E52-3A4E-AD6B-BF3E44C6948B}"/>
    <dgm:cxn modelId="{73143188-DDAC-5B4B-AC88-BAC421CAF164}" type="presOf" srcId="{00D9626F-8B92-9C48-ABE8-48650D545863}" destId="{AFF0FE27-F59F-D44D-A51C-D2629D095E17}" srcOrd="0" destOrd="0" presId="urn:microsoft.com/office/officeart/2005/8/layout/hierarchy5"/>
    <dgm:cxn modelId="{FC9FB28C-39F1-B348-B5E0-75B1EBC3332A}" type="presOf" srcId="{55015E68-A7A4-684D-96C7-927A4763E7B9}" destId="{6AAF1991-0E3C-8E4B-879E-816188D8A2B3}" srcOrd="1" destOrd="0" presId="urn:microsoft.com/office/officeart/2005/8/layout/hierarchy5"/>
    <dgm:cxn modelId="{80291191-525F-9D4A-8A69-8FAFF862E603}" type="presOf" srcId="{2D6C3F8D-B029-F445-8E77-A03722848972}" destId="{9981BA81-FF7C-C348-9FAD-C8A43A7A30DE}" srcOrd="0" destOrd="0" presId="urn:microsoft.com/office/officeart/2005/8/layout/hierarchy5"/>
    <dgm:cxn modelId="{03C11F96-BC56-5548-9E2B-4C3D7EB8DD6A}" type="presOf" srcId="{DC609D73-3C40-2E48-A6EB-F18C8D5FF2B7}" destId="{502518DB-00C1-8147-963A-9D311BB6BBF0}" srcOrd="1" destOrd="0" presId="urn:microsoft.com/office/officeart/2005/8/layout/hierarchy5"/>
    <dgm:cxn modelId="{7705DF98-0759-7448-9B01-B963A1B06CAE}" type="presOf" srcId="{99AF9795-2263-8E4D-8B6A-A912682F9B23}" destId="{31085AB2-3DD1-A545-9391-E6E0F27E92DC}" srcOrd="0" destOrd="0" presId="urn:microsoft.com/office/officeart/2005/8/layout/hierarchy5"/>
    <dgm:cxn modelId="{4B6BBFA7-986A-EF47-8765-EFE91E0121BC}" type="presOf" srcId="{717B030B-0D04-6349-ABC7-FAAC30B39448}" destId="{FE6B84F1-C38F-F04D-AFFB-B5857E43C889}" srcOrd="0" destOrd="0" presId="urn:microsoft.com/office/officeart/2005/8/layout/hierarchy5"/>
    <dgm:cxn modelId="{5266FCAC-1E0E-7A4F-80A1-4EE8CF582847}" srcId="{2D6C3F8D-B029-F445-8E77-A03722848972}" destId="{FABB9A38-BCBB-7F4B-B7AC-16C05DEDD4D8}" srcOrd="1" destOrd="0" parTransId="{DC609D73-3C40-2E48-A6EB-F18C8D5FF2B7}" sibTransId="{6DEEDFA0-E005-DE41-A807-E9F276DC92CB}"/>
    <dgm:cxn modelId="{47031DB6-F313-3243-A30C-9DC5EDB0AF42}" type="presOf" srcId="{FABB9A38-BCBB-7F4B-B7AC-16C05DEDD4D8}" destId="{580157BE-4DA8-B249-BF8F-715A5A1A1C02}" srcOrd="0" destOrd="0" presId="urn:microsoft.com/office/officeart/2005/8/layout/hierarchy5"/>
    <dgm:cxn modelId="{39D89CB6-68C6-004E-AC3F-0B6F02ED04DC}" type="presOf" srcId="{03F362D3-A3DA-F14F-A55F-8D87456E0007}" destId="{6AC5D37A-9357-AC40-889E-33A283D593A4}" srcOrd="0" destOrd="0" presId="urn:microsoft.com/office/officeart/2005/8/layout/hierarchy5"/>
    <dgm:cxn modelId="{4BE452B7-B635-644F-A195-044FE718A540}" type="presOf" srcId="{CBF7AA77-4438-404C-9397-3DC053E26462}" destId="{C0A61C61-639D-5142-87C3-FEACB2583ADF}" srcOrd="0" destOrd="0" presId="urn:microsoft.com/office/officeart/2005/8/layout/hierarchy5"/>
    <dgm:cxn modelId="{B5EFC9BD-AF58-6D48-BF69-F6E59F18D998}" type="presOf" srcId="{B8409793-9270-1346-9836-B4F4D9A3A31C}" destId="{DD714446-FCB4-1641-A7E4-7918D8AC4686}" srcOrd="0" destOrd="0" presId="urn:microsoft.com/office/officeart/2005/8/layout/hierarchy5"/>
    <dgm:cxn modelId="{41DC5CCE-C519-404A-9F1C-EB759FA14A7F}" srcId="{2D6C3F8D-B029-F445-8E77-A03722848972}" destId="{50B9ACD6-B89C-6542-98BD-77174739D4FE}" srcOrd="2" destOrd="0" parTransId="{00D9626F-8B92-9C48-ABE8-48650D545863}" sibTransId="{A76A8EE3-9323-CD49-ADA9-7A5195ACEBA9}"/>
    <dgm:cxn modelId="{1294F7CF-6C7B-6841-A82F-9945A744D000}" srcId="{7EE10010-6D16-7341-AB4C-4566BA53C969}" destId="{2D6C3F8D-B029-F445-8E77-A03722848972}" srcOrd="0" destOrd="0" parTransId="{99AF9795-2263-8E4D-8B6A-A912682F9B23}" sibTransId="{68B9CDF8-772F-C04C-8D6D-D0A00C655247}"/>
    <dgm:cxn modelId="{B9529EDC-20B6-0447-BBAE-16E5049066BF}" type="presOf" srcId="{A0B08EFE-E0C4-BC49-B711-167E54730BED}" destId="{579BEF1A-9CD4-FE41-90DF-9F437613E00E}" srcOrd="0" destOrd="0" presId="urn:microsoft.com/office/officeart/2005/8/layout/hierarchy5"/>
    <dgm:cxn modelId="{468275E1-769C-5742-8FD5-0634F81E979A}" type="presOf" srcId="{B8409793-9270-1346-9836-B4F4D9A3A31C}" destId="{FB0F4100-C127-EC43-8581-B822F9FD5165}" srcOrd="1" destOrd="0" presId="urn:microsoft.com/office/officeart/2005/8/layout/hierarchy5"/>
    <dgm:cxn modelId="{EED855F9-45AC-F044-A826-A9D3DD54A9BF}" type="presOf" srcId="{03F362D3-A3DA-F14F-A55F-8D87456E0007}" destId="{54F8C320-48E7-F64E-9366-C1CE8B7868C2}" srcOrd="1" destOrd="0" presId="urn:microsoft.com/office/officeart/2005/8/layout/hierarchy5"/>
    <dgm:cxn modelId="{43BFD3FA-42BB-F449-92D4-541C96A69BE5}" srcId="{A0B08EFE-E0C4-BC49-B711-167E54730BED}" destId="{7EE10010-6D16-7341-AB4C-4566BA53C969}" srcOrd="0" destOrd="0" parTransId="{3199E22B-1FF6-BB4D-ADAD-692DC80153BC}" sibTransId="{323C03EB-9733-7843-A812-0ECAECADE8D0}"/>
    <dgm:cxn modelId="{C468C8FD-5FA1-2D4F-B486-D6552CAEDF1C}" type="presOf" srcId="{55015E68-A7A4-684D-96C7-927A4763E7B9}" destId="{7170B9CC-0312-6A45-9DFE-FDBB39A701FE}" srcOrd="0" destOrd="0" presId="urn:microsoft.com/office/officeart/2005/8/layout/hierarchy5"/>
    <dgm:cxn modelId="{16B7EC8E-F358-4A4A-99F1-7F85ECC03BC8}" type="presParOf" srcId="{579BEF1A-9CD4-FE41-90DF-9F437613E00E}" destId="{13720D17-09D5-0845-8917-42315B502E44}" srcOrd="0" destOrd="0" presId="urn:microsoft.com/office/officeart/2005/8/layout/hierarchy5"/>
    <dgm:cxn modelId="{889489B2-4677-CF4C-B649-2556AD5A12D4}" type="presParOf" srcId="{13720D17-09D5-0845-8917-42315B502E44}" destId="{81815F30-104A-4146-83AD-DD633B0DA136}" srcOrd="0" destOrd="0" presId="urn:microsoft.com/office/officeart/2005/8/layout/hierarchy5"/>
    <dgm:cxn modelId="{FF4A0F01-38F9-244B-AFBC-2B6164955140}" type="presParOf" srcId="{13720D17-09D5-0845-8917-42315B502E44}" destId="{9BEE501F-2F9B-084C-A705-6C7DEAC5CA49}" srcOrd="1" destOrd="0" presId="urn:microsoft.com/office/officeart/2005/8/layout/hierarchy5"/>
    <dgm:cxn modelId="{74D8667B-CF1E-EB49-A594-CAB008969CBA}" type="presParOf" srcId="{9BEE501F-2F9B-084C-A705-6C7DEAC5CA49}" destId="{B5788094-B884-5C45-9543-98162F0B4953}" srcOrd="0" destOrd="0" presId="urn:microsoft.com/office/officeart/2005/8/layout/hierarchy5"/>
    <dgm:cxn modelId="{284EDD32-FDEB-F846-BCAD-DB45013E8B33}" type="presParOf" srcId="{B5788094-B884-5C45-9543-98162F0B4953}" destId="{3103578B-6109-D44D-8DB5-F56A55123B7E}" srcOrd="0" destOrd="0" presId="urn:microsoft.com/office/officeart/2005/8/layout/hierarchy5"/>
    <dgm:cxn modelId="{A17FDD3C-5F7E-574F-BFA1-8EA70EB9899B}" type="presParOf" srcId="{B5788094-B884-5C45-9543-98162F0B4953}" destId="{B8D8F63C-02CC-6749-B0C1-0CF9061C4723}" srcOrd="1" destOrd="0" presId="urn:microsoft.com/office/officeart/2005/8/layout/hierarchy5"/>
    <dgm:cxn modelId="{B6938863-C787-9E46-8CC3-319753E5F94C}" type="presParOf" srcId="{B8D8F63C-02CC-6749-B0C1-0CF9061C4723}" destId="{31085AB2-3DD1-A545-9391-E6E0F27E92DC}" srcOrd="0" destOrd="0" presId="urn:microsoft.com/office/officeart/2005/8/layout/hierarchy5"/>
    <dgm:cxn modelId="{FD3C6AD8-B82F-E745-968D-26141892EA0E}" type="presParOf" srcId="{31085AB2-3DD1-A545-9391-E6E0F27E92DC}" destId="{C4E79D9E-CCE3-1A4F-866B-7FC26772DEAC}" srcOrd="0" destOrd="0" presId="urn:microsoft.com/office/officeart/2005/8/layout/hierarchy5"/>
    <dgm:cxn modelId="{E832FA2D-C68B-1742-A4FE-B6A4EC7043C8}" type="presParOf" srcId="{B8D8F63C-02CC-6749-B0C1-0CF9061C4723}" destId="{7E60F901-3485-884D-BBC9-C10AEBB76C37}" srcOrd="1" destOrd="0" presId="urn:microsoft.com/office/officeart/2005/8/layout/hierarchy5"/>
    <dgm:cxn modelId="{F10EBB4B-17F6-E148-AA6B-B861D240AD02}" type="presParOf" srcId="{7E60F901-3485-884D-BBC9-C10AEBB76C37}" destId="{9981BA81-FF7C-C348-9FAD-C8A43A7A30DE}" srcOrd="0" destOrd="0" presId="urn:microsoft.com/office/officeart/2005/8/layout/hierarchy5"/>
    <dgm:cxn modelId="{F6787D8E-DA3B-FD46-A3AD-B2786BE79C26}" type="presParOf" srcId="{7E60F901-3485-884D-BBC9-C10AEBB76C37}" destId="{202D4824-4A55-884E-B66E-8739D548C8A9}" srcOrd="1" destOrd="0" presId="urn:microsoft.com/office/officeart/2005/8/layout/hierarchy5"/>
    <dgm:cxn modelId="{456F6CB4-06B9-154D-AD15-5751AED19E6B}" type="presParOf" srcId="{202D4824-4A55-884E-B66E-8739D548C8A9}" destId="{E0732FEB-0CFF-1946-BF3E-E86B8EB368DA}" srcOrd="0" destOrd="0" presId="urn:microsoft.com/office/officeart/2005/8/layout/hierarchy5"/>
    <dgm:cxn modelId="{79A67EC5-FC1F-D144-B63A-DAF1F32EAA60}" type="presParOf" srcId="{E0732FEB-0CFF-1946-BF3E-E86B8EB368DA}" destId="{B1C2D78D-E80C-1A4A-8603-4DE7EE6AA376}" srcOrd="0" destOrd="0" presId="urn:microsoft.com/office/officeart/2005/8/layout/hierarchy5"/>
    <dgm:cxn modelId="{F0CE84D3-9057-8C45-983E-46801D9D63EE}" type="presParOf" srcId="{202D4824-4A55-884E-B66E-8739D548C8A9}" destId="{AA39F4F8-44F0-EC4D-8100-EC23E38BC5AF}" srcOrd="1" destOrd="0" presId="urn:microsoft.com/office/officeart/2005/8/layout/hierarchy5"/>
    <dgm:cxn modelId="{A710B3ED-CEDC-FA48-84D4-84249AB1ADA8}" type="presParOf" srcId="{AA39F4F8-44F0-EC4D-8100-EC23E38BC5AF}" destId="{FE6B84F1-C38F-F04D-AFFB-B5857E43C889}" srcOrd="0" destOrd="0" presId="urn:microsoft.com/office/officeart/2005/8/layout/hierarchy5"/>
    <dgm:cxn modelId="{B6856C7D-95CB-C14E-9E57-18AA3DA6401F}" type="presParOf" srcId="{AA39F4F8-44F0-EC4D-8100-EC23E38BC5AF}" destId="{1B436F88-36F0-4848-A718-BDC9EF22BD00}" srcOrd="1" destOrd="0" presId="urn:microsoft.com/office/officeart/2005/8/layout/hierarchy5"/>
    <dgm:cxn modelId="{0EF86DEF-CCD6-9847-A716-D42DCAA93956}" type="presParOf" srcId="{202D4824-4A55-884E-B66E-8739D548C8A9}" destId="{9630F9D4-45D9-8F4A-A719-37429C2684B2}" srcOrd="2" destOrd="0" presId="urn:microsoft.com/office/officeart/2005/8/layout/hierarchy5"/>
    <dgm:cxn modelId="{32E948AF-AB8E-D344-B4BB-89582FF87551}" type="presParOf" srcId="{9630F9D4-45D9-8F4A-A719-37429C2684B2}" destId="{502518DB-00C1-8147-963A-9D311BB6BBF0}" srcOrd="0" destOrd="0" presId="urn:microsoft.com/office/officeart/2005/8/layout/hierarchy5"/>
    <dgm:cxn modelId="{F1F76FAE-E1F1-2548-8012-BBDB20059FA7}" type="presParOf" srcId="{202D4824-4A55-884E-B66E-8739D548C8A9}" destId="{243DC8DB-12E7-1E4F-A65C-18FD563BFBED}" srcOrd="3" destOrd="0" presId="urn:microsoft.com/office/officeart/2005/8/layout/hierarchy5"/>
    <dgm:cxn modelId="{A4A3E78C-A76F-A04B-9222-9FC415A7B5F0}" type="presParOf" srcId="{243DC8DB-12E7-1E4F-A65C-18FD563BFBED}" destId="{580157BE-4DA8-B249-BF8F-715A5A1A1C02}" srcOrd="0" destOrd="0" presId="urn:microsoft.com/office/officeart/2005/8/layout/hierarchy5"/>
    <dgm:cxn modelId="{8600B23D-2EF4-2D47-ABF4-B4C3F2C9BA5D}" type="presParOf" srcId="{243DC8DB-12E7-1E4F-A65C-18FD563BFBED}" destId="{01CFC560-023E-3B47-9A2F-3665D8797BE2}" srcOrd="1" destOrd="0" presId="urn:microsoft.com/office/officeart/2005/8/layout/hierarchy5"/>
    <dgm:cxn modelId="{3AD99908-405F-584B-9E5E-6AA1040BB3A5}" type="presParOf" srcId="{202D4824-4A55-884E-B66E-8739D548C8A9}" destId="{AFF0FE27-F59F-D44D-A51C-D2629D095E17}" srcOrd="4" destOrd="0" presId="urn:microsoft.com/office/officeart/2005/8/layout/hierarchy5"/>
    <dgm:cxn modelId="{3BAA1B3A-62A4-DB43-9F78-546327213B21}" type="presParOf" srcId="{AFF0FE27-F59F-D44D-A51C-D2629D095E17}" destId="{3E68C0D3-C172-1E47-9AEB-599E4EB26067}" srcOrd="0" destOrd="0" presId="urn:microsoft.com/office/officeart/2005/8/layout/hierarchy5"/>
    <dgm:cxn modelId="{A874446D-5DC1-0042-854C-02EBE89990E1}" type="presParOf" srcId="{202D4824-4A55-884E-B66E-8739D548C8A9}" destId="{F85454FC-9185-1644-BDA2-0E4633C59F3A}" srcOrd="5" destOrd="0" presId="urn:microsoft.com/office/officeart/2005/8/layout/hierarchy5"/>
    <dgm:cxn modelId="{87EDB171-C894-BB4C-A47E-870B3BB30E5E}" type="presParOf" srcId="{F85454FC-9185-1644-BDA2-0E4633C59F3A}" destId="{2AA3BCE9-7246-9A4A-BF94-4337C413EBD8}" srcOrd="0" destOrd="0" presId="urn:microsoft.com/office/officeart/2005/8/layout/hierarchy5"/>
    <dgm:cxn modelId="{79B395D3-FCF0-D74D-9C27-BBA851882F3E}" type="presParOf" srcId="{F85454FC-9185-1644-BDA2-0E4633C59F3A}" destId="{6A4649B2-0B89-1440-97D8-44938D73A9BB}" srcOrd="1" destOrd="0" presId="urn:microsoft.com/office/officeart/2005/8/layout/hierarchy5"/>
    <dgm:cxn modelId="{B5F118C0-09F3-274B-AA59-2B28E442FFC1}" type="presParOf" srcId="{B8D8F63C-02CC-6749-B0C1-0CF9061C4723}" destId="{7170B9CC-0312-6A45-9DFE-FDBB39A701FE}" srcOrd="2" destOrd="0" presId="urn:microsoft.com/office/officeart/2005/8/layout/hierarchy5"/>
    <dgm:cxn modelId="{33D6F909-E18F-F648-80E2-05C217DE58E1}" type="presParOf" srcId="{7170B9CC-0312-6A45-9DFE-FDBB39A701FE}" destId="{6AAF1991-0E3C-8E4B-879E-816188D8A2B3}" srcOrd="0" destOrd="0" presId="urn:microsoft.com/office/officeart/2005/8/layout/hierarchy5"/>
    <dgm:cxn modelId="{73D6F8C8-B2F7-9041-AD9F-D24CAA10D930}" type="presParOf" srcId="{B8D8F63C-02CC-6749-B0C1-0CF9061C4723}" destId="{93A3A616-B065-9743-892B-27B717E46114}" srcOrd="3" destOrd="0" presId="urn:microsoft.com/office/officeart/2005/8/layout/hierarchy5"/>
    <dgm:cxn modelId="{4AC6268D-C4F5-1D4E-9D77-45B2EDD83D3C}" type="presParOf" srcId="{93A3A616-B065-9743-892B-27B717E46114}" destId="{C0A61C61-639D-5142-87C3-FEACB2583ADF}" srcOrd="0" destOrd="0" presId="urn:microsoft.com/office/officeart/2005/8/layout/hierarchy5"/>
    <dgm:cxn modelId="{DC229D20-FF31-E042-9251-E1BA22165644}" type="presParOf" srcId="{93A3A616-B065-9743-892B-27B717E46114}" destId="{51AF922B-25BD-9E44-82FA-E9169A2DF747}" srcOrd="1" destOrd="0" presId="urn:microsoft.com/office/officeart/2005/8/layout/hierarchy5"/>
    <dgm:cxn modelId="{EF2FCB67-C911-DC46-8767-D98EF43DF311}" type="presParOf" srcId="{51AF922B-25BD-9E44-82FA-E9169A2DF747}" destId="{484165B6-C5CB-E341-8455-1FD2F5ADF5EB}" srcOrd="0" destOrd="0" presId="urn:microsoft.com/office/officeart/2005/8/layout/hierarchy5"/>
    <dgm:cxn modelId="{720181A9-EACF-E446-9BD8-B3D924F533E3}" type="presParOf" srcId="{484165B6-C5CB-E341-8455-1FD2F5ADF5EB}" destId="{63C44C16-472F-1748-86AC-AA2DC6A01289}" srcOrd="0" destOrd="0" presId="urn:microsoft.com/office/officeart/2005/8/layout/hierarchy5"/>
    <dgm:cxn modelId="{3F5ADFE4-18FE-FA41-946A-A549327D7C3A}" type="presParOf" srcId="{51AF922B-25BD-9E44-82FA-E9169A2DF747}" destId="{71483F2C-E8E7-D247-8C86-7C50BEE3DFE3}" srcOrd="1" destOrd="0" presId="urn:microsoft.com/office/officeart/2005/8/layout/hierarchy5"/>
    <dgm:cxn modelId="{426890C6-676A-4F48-AD78-2C464F01888E}" type="presParOf" srcId="{71483F2C-E8E7-D247-8C86-7C50BEE3DFE3}" destId="{8FA188A2-FB99-0D46-9D2E-CFD2D4F38304}" srcOrd="0" destOrd="0" presId="urn:microsoft.com/office/officeart/2005/8/layout/hierarchy5"/>
    <dgm:cxn modelId="{C3F1F606-0407-DE43-AD8A-EE3970321984}" type="presParOf" srcId="{71483F2C-E8E7-D247-8C86-7C50BEE3DFE3}" destId="{8B8367D2-3A08-2E46-BF73-6BD083F894D3}" srcOrd="1" destOrd="0" presId="urn:microsoft.com/office/officeart/2005/8/layout/hierarchy5"/>
    <dgm:cxn modelId="{E1EC31B3-9DA7-8B46-8155-0D621505CF3D}" type="presParOf" srcId="{51AF922B-25BD-9E44-82FA-E9169A2DF747}" destId="{DD714446-FCB4-1641-A7E4-7918D8AC4686}" srcOrd="2" destOrd="0" presId="urn:microsoft.com/office/officeart/2005/8/layout/hierarchy5"/>
    <dgm:cxn modelId="{5AFE68CE-CB49-444D-9331-063AD41A130A}" type="presParOf" srcId="{DD714446-FCB4-1641-A7E4-7918D8AC4686}" destId="{FB0F4100-C127-EC43-8581-B822F9FD5165}" srcOrd="0" destOrd="0" presId="urn:microsoft.com/office/officeart/2005/8/layout/hierarchy5"/>
    <dgm:cxn modelId="{BE1D536E-576C-AA4E-8A9B-155B6661BD19}" type="presParOf" srcId="{51AF922B-25BD-9E44-82FA-E9169A2DF747}" destId="{D7C0EFA2-0EA8-1049-9FAE-D1651F033C62}" srcOrd="3" destOrd="0" presId="urn:microsoft.com/office/officeart/2005/8/layout/hierarchy5"/>
    <dgm:cxn modelId="{975A82A7-5F39-D548-9268-F492B298FD1D}" type="presParOf" srcId="{D7C0EFA2-0EA8-1049-9FAE-D1651F033C62}" destId="{EAC9D8A0-C32A-B64A-BAA8-D21AEAB851BC}" srcOrd="0" destOrd="0" presId="urn:microsoft.com/office/officeart/2005/8/layout/hierarchy5"/>
    <dgm:cxn modelId="{38BA078B-4244-114B-86C2-FDC5E407D4C3}" type="presParOf" srcId="{D7C0EFA2-0EA8-1049-9FAE-D1651F033C62}" destId="{78A73FE0-2C29-A34F-805D-325181BED9B3}" srcOrd="1" destOrd="0" presId="urn:microsoft.com/office/officeart/2005/8/layout/hierarchy5"/>
    <dgm:cxn modelId="{4599586F-FAAC-4C44-B160-B1180F2749F1}" type="presParOf" srcId="{579BEF1A-9CD4-FE41-90DF-9F437613E00E}" destId="{0D22256A-B6C0-5F4B-AB63-4487711A7FF2}" srcOrd="1" destOrd="0" presId="urn:microsoft.com/office/officeart/2005/8/layout/hierarchy5"/>
    <dgm:cxn modelId="{F067982F-B060-4947-94E1-39DEC9B9213D}" type="presParOf" srcId="{0D22256A-B6C0-5F4B-AB63-4487711A7FF2}" destId="{2D51BD5E-747A-6645-B0AD-337DF156DF74}" srcOrd="0" destOrd="0" presId="urn:microsoft.com/office/officeart/2005/8/layout/hierarchy5"/>
    <dgm:cxn modelId="{98A1305B-670A-EA42-A967-C2F2B79BF39D}" type="presParOf" srcId="{2D51BD5E-747A-6645-B0AD-337DF156DF74}" destId="{5F5AA1E3-8AAB-E740-AC10-F8ED76EE6FA2}" srcOrd="0" destOrd="0" presId="urn:microsoft.com/office/officeart/2005/8/layout/hierarchy5"/>
    <dgm:cxn modelId="{4791A7B1-90C1-4D48-BDEA-28E6A55CA2A1}" type="presParOf" srcId="{2D51BD5E-747A-6645-B0AD-337DF156DF74}" destId="{320091D3-DDC6-3844-9B00-8BE1157023EE}" srcOrd="1" destOrd="0" presId="urn:microsoft.com/office/officeart/2005/8/layout/hierarchy5"/>
    <dgm:cxn modelId="{7ABE4C0C-F566-EE44-A030-1ADEEE24D436}" type="presParOf" srcId="{0D22256A-B6C0-5F4B-AB63-4487711A7FF2}" destId="{79832DD3-6D14-E74F-BA7A-F67B9EAAA97C}" srcOrd="1" destOrd="0" presId="urn:microsoft.com/office/officeart/2005/8/layout/hierarchy5"/>
    <dgm:cxn modelId="{27591257-BCD7-BA41-BA65-4D56FA9FC082}" type="presParOf" srcId="{79832DD3-6D14-E74F-BA7A-F67B9EAAA97C}" destId="{3D6C2E0E-A529-5C48-9CDD-B98BC18C6882}" srcOrd="0" destOrd="0" presId="urn:microsoft.com/office/officeart/2005/8/layout/hierarchy5"/>
    <dgm:cxn modelId="{782C17F1-5457-F84C-85C2-938F93EDAA60}" type="presParOf" srcId="{0D22256A-B6C0-5F4B-AB63-4487711A7FF2}" destId="{8C2484ED-4933-094D-B772-211390CC9A32}" srcOrd="2" destOrd="0" presId="urn:microsoft.com/office/officeart/2005/8/layout/hierarchy5"/>
    <dgm:cxn modelId="{D34C9D36-60CA-044E-B4F0-1443FF107645}" type="presParOf" srcId="{8C2484ED-4933-094D-B772-211390CC9A32}" destId="{6AC5D37A-9357-AC40-889E-33A283D593A4}" srcOrd="0" destOrd="0" presId="urn:microsoft.com/office/officeart/2005/8/layout/hierarchy5"/>
    <dgm:cxn modelId="{35D2A47D-10B5-224C-B62B-2AC37237AAA5}" type="presParOf" srcId="{8C2484ED-4933-094D-B772-211390CC9A32}" destId="{54F8C320-48E7-F64E-9366-C1CE8B7868C2}" srcOrd="1" destOrd="0" presId="urn:microsoft.com/office/officeart/2005/8/layout/hierarchy5"/>
    <dgm:cxn modelId="{253786EB-685D-7146-BAEB-26D0690F1D02}" type="presParOf" srcId="{0D22256A-B6C0-5F4B-AB63-4487711A7FF2}" destId="{BFE441D2-D7E9-2846-AB1A-177160527B60}" srcOrd="3" destOrd="0" presId="urn:microsoft.com/office/officeart/2005/8/layout/hierarchy5"/>
    <dgm:cxn modelId="{09D4D748-D02A-5E4A-B147-3A071E46C114}" type="presParOf" srcId="{BFE441D2-D7E9-2846-AB1A-177160527B60}" destId="{E6A1F6F0-C843-DB43-9DEA-B4B9F90B72F8}" srcOrd="0" destOrd="0" presId="urn:microsoft.com/office/officeart/2005/8/layout/hierarchy5"/>
    <dgm:cxn modelId="{D6ACFA63-25A4-1B40-A1F8-4F917E5DDA86}" type="presParOf" srcId="{0D22256A-B6C0-5F4B-AB63-4487711A7FF2}" destId="{4DCF0870-D0EE-2041-9864-5D5C6D22476E}" srcOrd="4" destOrd="0" presId="urn:microsoft.com/office/officeart/2005/8/layout/hierarchy5"/>
    <dgm:cxn modelId="{66B7BBAF-909D-5C4A-A61A-14DF4BA667EC}" type="presParOf" srcId="{4DCF0870-D0EE-2041-9864-5D5C6D22476E}" destId="{AF9AAD10-BA34-284D-886F-5D59028EFCAF}" srcOrd="0" destOrd="0" presId="urn:microsoft.com/office/officeart/2005/8/layout/hierarchy5"/>
    <dgm:cxn modelId="{7E8DB1A4-6C43-CA43-BF3E-9D0A7EBD313E}" type="presParOf" srcId="{4DCF0870-D0EE-2041-9864-5D5C6D22476E}" destId="{8CAA56A7-CDA8-544B-AA8C-B2BEB43800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EDE8E-B29D-BB42-A35E-93958E315958}">
      <dsp:nvSpPr>
        <dsp:cNvPr id="0" name=""/>
        <dsp:cNvSpPr/>
      </dsp:nvSpPr>
      <dsp:spPr>
        <a:xfrm>
          <a:off x="1400818" y="1543483"/>
          <a:ext cx="1036221" cy="10362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EIL</a:t>
          </a:r>
          <a:endParaRPr lang="he-IL" sz="4100" kern="1200" dirty="0"/>
        </a:p>
      </dsp:txBody>
      <dsp:txXfrm>
        <a:off x="1552569" y="1695234"/>
        <a:ext cx="732719" cy="732719"/>
      </dsp:txXfrm>
    </dsp:sp>
    <dsp:sp modelId="{BB911C50-9159-4748-A012-D1ABEE31A2AD}">
      <dsp:nvSpPr>
        <dsp:cNvPr id="0" name=""/>
        <dsp:cNvSpPr/>
      </dsp:nvSpPr>
      <dsp:spPr>
        <a:xfrm rot="11700000">
          <a:off x="477421" y="1649005"/>
          <a:ext cx="905569" cy="29532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8B2EB7-A0C5-B141-A4CC-BFE0DAFD6F7E}">
      <dsp:nvSpPr>
        <dsp:cNvPr id="0" name=""/>
        <dsp:cNvSpPr/>
      </dsp:nvSpPr>
      <dsp:spPr>
        <a:xfrm>
          <a:off x="644" y="1285713"/>
          <a:ext cx="984410" cy="787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נזק כתוצאה מהמזיק</a:t>
          </a:r>
        </a:p>
      </dsp:txBody>
      <dsp:txXfrm>
        <a:off x="23710" y="1308779"/>
        <a:ext cx="938278" cy="741396"/>
      </dsp:txXfrm>
    </dsp:sp>
    <dsp:sp modelId="{53602300-38E0-2D43-96E6-23C5F3EDC7E7}">
      <dsp:nvSpPr>
        <dsp:cNvPr id="0" name=""/>
        <dsp:cNvSpPr/>
      </dsp:nvSpPr>
      <dsp:spPr>
        <a:xfrm rot="14700000">
          <a:off x="1033551" y="986235"/>
          <a:ext cx="905569" cy="29532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07DCEF-C40B-5046-847E-B3863011FCD7}">
      <dsp:nvSpPr>
        <dsp:cNvPr id="0" name=""/>
        <dsp:cNvSpPr/>
      </dsp:nvSpPr>
      <dsp:spPr>
        <a:xfrm>
          <a:off x="802776" y="329770"/>
          <a:ext cx="984410" cy="787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צפי למספר הנבטים</a:t>
          </a:r>
        </a:p>
      </dsp:txBody>
      <dsp:txXfrm>
        <a:off x="825842" y="352836"/>
        <a:ext cx="938278" cy="741396"/>
      </dsp:txXfrm>
    </dsp:sp>
    <dsp:sp modelId="{6795DAD7-22AF-A144-9BA8-A580A400F0BA}">
      <dsp:nvSpPr>
        <dsp:cNvPr id="0" name=""/>
        <dsp:cNvSpPr/>
      </dsp:nvSpPr>
      <dsp:spPr>
        <a:xfrm rot="17700000">
          <a:off x="1898736" y="986235"/>
          <a:ext cx="905569" cy="29532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BB6019-ED9F-AB4B-8B89-897EF847FC33}">
      <dsp:nvSpPr>
        <dsp:cNvPr id="0" name=""/>
        <dsp:cNvSpPr/>
      </dsp:nvSpPr>
      <dsp:spPr>
        <a:xfrm>
          <a:off x="2050671" y="329770"/>
          <a:ext cx="984410" cy="787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דרישות מסחריות</a:t>
          </a:r>
        </a:p>
      </dsp:txBody>
      <dsp:txXfrm>
        <a:off x="2073737" y="352836"/>
        <a:ext cx="938278" cy="741396"/>
      </dsp:txXfrm>
    </dsp:sp>
    <dsp:sp modelId="{536D7CF4-B3D1-854B-A4D0-9C5D6D68B33A}">
      <dsp:nvSpPr>
        <dsp:cNvPr id="0" name=""/>
        <dsp:cNvSpPr/>
      </dsp:nvSpPr>
      <dsp:spPr>
        <a:xfrm rot="20700000">
          <a:off x="2454866" y="1649005"/>
          <a:ext cx="905569" cy="29532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122648-C6CF-EA4C-98E5-B4528CC06C11}">
      <dsp:nvSpPr>
        <dsp:cNvPr id="0" name=""/>
        <dsp:cNvSpPr/>
      </dsp:nvSpPr>
      <dsp:spPr>
        <a:xfrm>
          <a:off x="2852802" y="1285713"/>
          <a:ext cx="984410" cy="787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הסיכוי להתפתחות הביצה</a:t>
          </a:r>
        </a:p>
      </dsp:txBody>
      <dsp:txXfrm>
        <a:off x="2875868" y="1308779"/>
        <a:ext cx="938278" cy="741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AAD10-BA34-284D-886F-5D59028EFCAF}">
      <dsp:nvSpPr>
        <dsp:cNvPr id="0" name=""/>
        <dsp:cNvSpPr/>
      </dsp:nvSpPr>
      <dsp:spPr>
        <a:xfrm>
          <a:off x="3728248" y="0"/>
          <a:ext cx="1388564" cy="49115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3</a:t>
          </a:r>
        </a:p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תנאים אקלימים</a:t>
          </a:r>
        </a:p>
      </dsp:txBody>
      <dsp:txXfrm>
        <a:off x="3728248" y="0"/>
        <a:ext cx="1388564" cy="1473461"/>
      </dsp:txXfrm>
    </dsp:sp>
    <dsp:sp modelId="{6AC5D37A-9357-AC40-889E-33A283D593A4}">
      <dsp:nvSpPr>
        <dsp:cNvPr id="0" name=""/>
        <dsp:cNvSpPr/>
      </dsp:nvSpPr>
      <dsp:spPr>
        <a:xfrm>
          <a:off x="2108256" y="0"/>
          <a:ext cx="1388564" cy="49115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2</a:t>
          </a:r>
        </a:p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איזה גידול?</a:t>
          </a:r>
        </a:p>
      </dsp:txBody>
      <dsp:txXfrm>
        <a:off x="2108256" y="0"/>
        <a:ext cx="1388564" cy="1473461"/>
      </dsp:txXfrm>
    </dsp:sp>
    <dsp:sp modelId="{5F5AA1E3-8AAB-E740-AC10-F8ED76EE6FA2}">
      <dsp:nvSpPr>
        <dsp:cNvPr id="0" name=""/>
        <dsp:cNvSpPr/>
      </dsp:nvSpPr>
      <dsp:spPr>
        <a:xfrm>
          <a:off x="488264" y="0"/>
          <a:ext cx="1388564" cy="491153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1</a:t>
          </a:r>
        </a:p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dirty="0"/>
            <a:t>עונת גידול?</a:t>
          </a:r>
        </a:p>
      </dsp:txBody>
      <dsp:txXfrm>
        <a:off x="488264" y="0"/>
        <a:ext cx="1388564" cy="1473461"/>
      </dsp:txXfrm>
    </dsp:sp>
    <dsp:sp modelId="{3103578B-6109-D44D-8DB5-F56A55123B7E}">
      <dsp:nvSpPr>
        <dsp:cNvPr id="0" name=""/>
        <dsp:cNvSpPr/>
      </dsp:nvSpPr>
      <dsp:spPr>
        <a:xfrm>
          <a:off x="603977" y="2971323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כן</a:t>
          </a:r>
        </a:p>
      </dsp:txBody>
      <dsp:txXfrm>
        <a:off x="620923" y="2988269"/>
        <a:ext cx="1123245" cy="544676"/>
      </dsp:txXfrm>
    </dsp:sp>
    <dsp:sp modelId="{31085AB2-3DD1-A545-9391-E6E0F27E92DC}">
      <dsp:nvSpPr>
        <dsp:cNvPr id="0" name=""/>
        <dsp:cNvSpPr/>
      </dsp:nvSpPr>
      <dsp:spPr>
        <a:xfrm rot="17945813">
          <a:off x="1516636" y="2834159"/>
          <a:ext cx="951812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951812" y="10601"/>
              </a:lnTo>
            </a:path>
          </a:pathLst>
        </a:custGeom>
        <a:noFill/>
        <a:ln w="34925" cap="flat" cmpd="sng" algn="in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1968747" y="2820965"/>
        <a:ext cx="47590" cy="47590"/>
      </dsp:txXfrm>
    </dsp:sp>
    <dsp:sp modelId="{9981BA81-FF7C-C348-9FAD-C8A43A7A30DE}">
      <dsp:nvSpPr>
        <dsp:cNvPr id="0" name=""/>
        <dsp:cNvSpPr/>
      </dsp:nvSpPr>
      <dsp:spPr>
        <a:xfrm>
          <a:off x="2223969" y="2139630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תירס</a:t>
          </a:r>
        </a:p>
      </dsp:txBody>
      <dsp:txXfrm>
        <a:off x="2240915" y="2156576"/>
        <a:ext cx="1123245" cy="544676"/>
      </dsp:txXfrm>
    </dsp:sp>
    <dsp:sp modelId="{E0732FEB-0CFF-1946-BF3E-E86B8EB368DA}">
      <dsp:nvSpPr>
        <dsp:cNvPr id="0" name=""/>
        <dsp:cNvSpPr/>
      </dsp:nvSpPr>
      <dsp:spPr>
        <a:xfrm rot="18289469">
          <a:off x="3207278" y="2085636"/>
          <a:ext cx="810512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810512" y="10601"/>
              </a:lnTo>
            </a:path>
          </a:pathLst>
        </a:custGeom>
        <a:noFill/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592271" y="2075975"/>
        <a:ext cx="40525" cy="40525"/>
      </dsp:txXfrm>
    </dsp:sp>
    <dsp:sp modelId="{FE6B84F1-C38F-F04D-AFFB-B5857E43C889}">
      <dsp:nvSpPr>
        <dsp:cNvPr id="0" name=""/>
        <dsp:cNvSpPr/>
      </dsp:nvSpPr>
      <dsp:spPr>
        <a:xfrm>
          <a:off x="3843962" y="1474276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/>
            <a:t>מתאימים מאוד-</a:t>
          </a:r>
          <a:br>
            <a:rPr lang="en-US" sz="1600" b="1" kern="1200" dirty="0"/>
          </a:br>
          <a:r>
            <a:rPr lang="he-IL" sz="1600" b="1" kern="1200" dirty="0"/>
            <a:t>סיכון </a:t>
          </a:r>
          <a:r>
            <a:rPr lang="he-IL" sz="1600" b="1" kern="1200" dirty="0">
              <a:solidFill>
                <a:srgbClr val="F20000"/>
              </a:solidFill>
            </a:rPr>
            <a:t>גבוה</a:t>
          </a:r>
        </a:p>
      </dsp:txBody>
      <dsp:txXfrm>
        <a:off x="3860908" y="1491222"/>
        <a:ext cx="1123245" cy="544676"/>
      </dsp:txXfrm>
    </dsp:sp>
    <dsp:sp modelId="{9630F9D4-45D9-8F4A-A719-37429C2684B2}">
      <dsp:nvSpPr>
        <dsp:cNvPr id="0" name=""/>
        <dsp:cNvSpPr/>
      </dsp:nvSpPr>
      <dsp:spPr>
        <a:xfrm>
          <a:off x="3381107" y="2418313"/>
          <a:ext cx="462854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462854" y="10601"/>
              </a:lnTo>
            </a:path>
          </a:pathLst>
        </a:custGeom>
        <a:noFill/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600963" y="2417343"/>
        <a:ext cx="23142" cy="23142"/>
      </dsp:txXfrm>
    </dsp:sp>
    <dsp:sp modelId="{580157BE-4DA8-B249-BF8F-715A5A1A1C02}">
      <dsp:nvSpPr>
        <dsp:cNvPr id="0" name=""/>
        <dsp:cNvSpPr/>
      </dsp:nvSpPr>
      <dsp:spPr>
        <a:xfrm>
          <a:off x="3843962" y="2139630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מאפשרים-</a:t>
          </a:r>
          <a:br>
            <a:rPr lang="en-US" sz="1600" b="1" kern="1200" dirty="0"/>
          </a:br>
          <a:r>
            <a:rPr lang="he-IL" sz="1600" b="1" kern="1200" dirty="0"/>
            <a:t>סיכון </a:t>
          </a:r>
          <a:r>
            <a:rPr lang="he-IL" sz="1600" b="1" kern="1200" dirty="0">
              <a:solidFill>
                <a:srgbClr val="FFC000"/>
              </a:solidFill>
            </a:rPr>
            <a:t>בינוני</a:t>
          </a:r>
        </a:p>
      </dsp:txBody>
      <dsp:txXfrm>
        <a:off x="3860908" y="2156576"/>
        <a:ext cx="1123245" cy="544676"/>
      </dsp:txXfrm>
    </dsp:sp>
    <dsp:sp modelId="{AFF0FE27-F59F-D44D-A51C-D2629D095E17}">
      <dsp:nvSpPr>
        <dsp:cNvPr id="0" name=""/>
        <dsp:cNvSpPr/>
      </dsp:nvSpPr>
      <dsp:spPr>
        <a:xfrm rot="3310531">
          <a:off x="3207278" y="2750990"/>
          <a:ext cx="810512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810512" y="10601"/>
              </a:lnTo>
            </a:path>
          </a:pathLst>
        </a:custGeom>
        <a:noFill/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592271" y="2741329"/>
        <a:ext cx="40525" cy="40525"/>
      </dsp:txXfrm>
    </dsp:sp>
    <dsp:sp modelId="{2AA3BCE9-7246-9A4A-BF94-4337C413EBD8}">
      <dsp:nvSpPr>
        <dsp:cNvPr id="0" name=""/>
        <dsp:cNvSpPr/>
      </dsp:nvSpPr>
      <dsp:spPr>
        <a:xfrm>
          <a:off x="3843962" y="2804984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/>
            <a:t>לא מתאימים-</a:t>
          </a:r>
          <a:br>
            <a:rPr lang="en-US" sz="1600" kern="1200" dirty="0"/>
          </a:br>
          <a:r>
            <a:rPr lang="he-IL" sz="1600" kern="1200" dirty="0"/>
            <a:t>סיכון </a:t>
          </a:r>
          <a:r>
            <a:rPr lang="he-IL" sz="1600" kern="1200" dirty="0">
              <a:solidFill>
                <a:srgbClr val="92D050"/>
              </a:solidFill>
            </a:rPr>
            <a:t>נמוך</a:t>
          </a:r>
        </a:p>
      </dsp:txBody>
      <dsp:txXfrm>
        <a:off x="3860908" y="2821930"/>
        <a:ext cx="1123245" cy="544676"/>
      </dsp:txXfrm>
    </dsp:sp>
    <dsp:sp modelId="{7170B9CC-0312-6A45-9DFE-FDBB39A701FE}">
      <dsp:nvSpPr>
        <dsp:cNvPr id="0" name=""/>
        <dsp:cNvSpPr/>
      </dsp:nvSpPr>
      <dsp:spPr>
        <a:xfrm rot="3654187">
          <a:off x="1516636" y="3665851"/>
          <a:ext cx="951812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951812" y="10601"/>
              </a:lnTo>
            </a:path>
          </a:pathLst>
        </a:custGeom>
        <a:noFill/>
        <a:ln w="34925" cap="flat" cmpd="sng" algn="in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1968747" y="3652658"/>
        <a:ext cx="47590" cy="47590"/>
      </dsp:txXfrm>
    </dsp:sp>
    <dsp:sp modelId="{C0A61C61-639D-5142-87C3-FEACB2583ADF}">
      <dsp:nvSpPr>
        <dsp:cNvPr id="0" name=""/>
        <dsp:cNvSpPr/>
      </dsp:nvSpPr>
      <dsp:spPr>
        <a:xfrm>
          <a:off x="2223969" y="3803015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סורגום</a:t>
          </a:r>
        </a:p>
      </dsp:txBody>
      <dsp:txXfrm>
        <a:off x="2240915" y="3819961"/>
        <a:ext cx="1123245" cy="544676"/>
      </dsp:txXfrm>
    </dsp:sp>
    <dsp:sp modelId="{484165B6-C5CB-E341-8455-1FD2F5ADF5EB}">
      <dsp:nvSpPr>
        <dsp:cNvPr id="0" name=""/>
        <dsp:cNvSpPr/>
      </dsp:nvSpPr>
      <dsp:spPr>
        <a:xfrm rot="19457599">
          <a:off x="3327530" y="3915359"/>
          <a:ext cx="570007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570007" y="10601"/>
              </a:lnTo>
            </a:path>
          </a:pathLst>
        </a:custGeom>
        <a:noFill/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598284" y="3911711"/>
        <a:ext cx="28500" cy="28500"/>
      </dsp:txXfrm>
    </dsp:sp>
    <dsp:sp modelId="{8FA188A2-FB99-0D46-9D2E-CFD2D4F38304}">
      <dsp:nvSpPr>
        <dsp:cNvPr id="0" name=""/>
        <dsp:cNvSpPr/>
      </dsp:nvSpPr>
      <dsp:spPr>
        <a:xfrm>
          <a:off x="3843962" y="3470338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מתאימים מאוד-</a:t>
          </a:r>
          <a:br>
            <a:rPr lang="en-US" sz="1600" b="1" kern="1200" dirty="0"/>
          </a:br>
          <a:r>
            <a:rPr lang="he-IL" sz="1600" b="1" kern="1200" dirty="0"/>
            <a:t>סיכון </a:t>
          </a:r>
          <a:r>
            <a:rPr lang="he-IL" sz="1600" b="1" kern="1200" dirty="0">
              <a:solidFill>
                <a:srgbClr val="92D050"/>
              </a:solidFill>
            </a:rPr>
            <a:t>בינוני</a:t>
          </a:r>
        </a:p>
      </dsp:txBody>
      <dsp:txXfrm>
        <a:off x="3860908" y="3487284"/>
        <a:ext cx="1123245" cy="544676"/>
      </dsp:txXfrm>
    </dsp:sp>
    <dsp:sp modelId="{DD714446-FCB4-1641-A7E4-7918D8AC4686}">
      <dsp:nvSpPr>
        <dsp:cNvPr id="0" name=""/>
        <dsp:cNvSpPr/>
      </dsp:nvSpPr>
      <dsp:spPr>
        <a:xfrm rot="2142401">
          <a:off x="3327530" y="4248036"/>
          <a:ext cx="570007" cy="21203"/>
        </a:xfrm>
        <a:custGeom>
          <a:avLst/>
          <a:gdLst/>
          <a:ahLst/>
          <a:cxnLst/>
          <a:rect l="0" t="0" r="0" b="0"/>
          <a:pathLst>
            <a:path>
              <a:moveTo>
                <a:pt x="0" y="10601"/>
              </a:moveTo>
              <a:lnTo>
                <a:pt x="570007" y="10601"/>
              </a:lnTo>
            </a:path>
          </a:pathLst>
        </a:custGeom>
        <a:noFill/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598284" y="4244388"/>
        <a:ext cx="28500" cy="28500"/>
      </dsp:txXfrm>
    </dsp:sp>
    <dsp:sp modelId="{EAC9D8A0-C32A-B64A-BAA8-D21AEAB851BC}">
      <dsp:nvSpPr>
        <dsp:cNvPr id="0" name=""/>
        <dsp:cNvSpPr/>
      </dsp:nvSpPr>
      <dsp:spPr>
        <a:xfrm>
          <a:off x="3843962" y="4135692"/>
          <a:ext cx="1157137" cy="578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מאפשרים-</a:t>
          </a:r>
          <a:br>
            <a:rPr lang="en-US" sz="1600" b="1" kern="1200" dirty="0"/>
          </a:br>
          <a:r>
            <a:rPr lang="he-IL" sz="1600" b="1" kern="1200" dirty="0"/>
            <a:t>סיכון </a:t>
          </a:r>
          <a:r>
            <a:rPr lang="he-IL" sz="1600" b="1" kern="1200" dirty="0">
              <a:solidFill>
                <a:srgbClr val="00B0F0"/>
              </a:solidFill>
            </a:rPr>
            <a:t>נמוך</a:t>
          </a:r>
        </a:p>
      </dsp:txBody>
      <dsp:txXfrm>
        <a:off x="3860908" y="4152638"/>
        <a:ext cx="1123245" cy="544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E0A22BB-79A8-D444-AF45-D7E8F5B57BD1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7262CD6-7E38-5945-A144-58DA2BB004A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920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2CD6-7E38-5945-A144-58DA2BB004AC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658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2000" dirty="0"/>
              <a:t>סדר כרונולוגי מימן לשמאל. </a:t>
            </a:r>
          </a:p>
          <a:p>
            <a:endParaRPr lang="he-IL" sz="2000" dirty="0"/>
          </a:p>
          <a:p>
            <a:pPr marL="457200" indent="-457200">
              <a:buAutoNum type="arabicPeriod"/>
            </a:pPr>
            <a:r>
              <a:rPr lang="he-IL" sz="2000" b="1" u="sng" dirty="0"/>
              <a:t>יולי – ספטמבר </a:t>
            </a:r>
            <a:r>
              <a:rPr lang="he-IL" sz="2000" dirty="0"/>
              <a:t>: הבוגרים מטילים ביצים על קרקע חשופה. בשלב זה ניתן לנטר את מספר הביצים בקרקע כדי לחזות את רמות הסיכון העתידיות.</a:t>
            </a:r>
          </a:p>
          <a:p>
            <a:pPr marL="457200" indent="-457200" algn="just">
              <a:buAutoNum type="arabicPeriod"/>
            </a:pPr>
            <a:r>
              <a:rPr lang="he-IL" sz="2000" b="1" u="sng" dirty="0"/>
              <a:t>ינואר - מרץ : </a:t>
            </a:r>
            <a:r>
              <a:rPr lang="he-IL" sz="2000" dirty="0"/>
              <a:t>הביצים בוקעים הזחלים בוקעים מהביצים וחודרים לנבטים של הצמחים המתפתחים ומתחילת להיזון מהם. פגיעה </a:t>
            </a:r>
            <a:r>
              <a:rPr lang="he-IL" sz="2000" dirty="0" err="1"/>
              <a:t>בשוטס</a:t>
            </a:r>
            <a:r>
              <a:rPr lang="he-IL" sz="2000" dirty="0"/>
              <a:t>.</a:t>
            </a:r>
          </a:p>
          <a:p>
            <a:pPr marL="457200" indent="-457200">
              <a:buAutoNum type="arabicPeriod"/>
            </a:pPr>
            <a:r>
              <a:rPr lang="he-IL" sz="2000" b="1" u="sng" dirty="0"/>
              <a:t>מרץ- אפריל : </a:t>
            </a:r>
            <a:r>
              <a:rPr lang="he-IL" sz="2000" dirty="0"/>
              <a:t>המשך נזק ונקודת אל חזור.</a:t>
            </a:r>
          </a:p>
          <a:p>
            <a:pPr marL="457200" indent="-457200">
              <a:buAutoNum type="arabicPeriod"/>
            </a:pPr>
            <a:r>
              <a:rPr lang="he-IL" sz="2000" b="1" u="sng" dirty="0"/>
              <a:t>אפריל - מאי </a:t>
            </a:r>
            <a:r>
              <a:rPr lang="he-IL" sz="2000" dirty="0"/>
              <a:t>: הזחלים מסיימים את שלב ההזנה ועוברים להתגלמות בבסיס הצמח.</a:t>
            </a:r>
          </a:p>
          <a:p>
            <a:pPr marL="457200" indent="-457200">
              <a:buAutoNum type="arabicPeriod"/>
            </a:pPr>
            <a:r>
              <a:rPr lang="he-IL" sz="2000" b="1" u="sng" dirty="0"/>
              <a:t>יוני – ספטמבר </a:t>
            </a:r>
            <a:r>
              <a:rPr lang="he-IL" sz="2000" dirty="0"/>
              <a:t>: הבוגרים מתפתחים , </a:t>
            </a:r>
            <a:r>
              <a:rPr lang="he-IL" sz="2000" dirty="0" err="1"/>
              <a:t>נוזונים</a:t>
            </a:r>
            <a:r>
              <a:rPr lang="he-IL" sz="2000" dirty="0"/>
              <a:t> מפטריות </a:t>
            </a:r>
            <a:r>
              <a:rPr lang="he-IL" sz="2000" dirty="0" err="1"/>
              <a:t>ספרופיטיות</a:t>
            </a:r>
            <a:r>
              <a:rPr lang="he-IL" sz="2000" dirty="0"/>
              <a:t> על רקמות צמח מתות. לאחר מכן מתרבים וממשכים את המחזור לשדות סמוכים. 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2CD6-7E38-5945-A144-58DA2BB004AC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050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2CD6-7E38-5945-A144-58DA2BB004AC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269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להפוך את הכיוון של האלגוריתם   </a:t>
            </a:r>
            <a:br>
              <a:rPr lang="en-US" dirty="0"/>
            </a:br>
            <a:r>
              <a:rPr lang="he-IL" dirty="0"/>
              <a:t>להוסיף את הנתון של ה96 אחוז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2CD6-7E38-5945-A144-58DA2BB004AC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517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כשעוברים לשקף אז שהגרף השחור יהיה גדול וכשעושים </a:t>
            </a:r>
            <a:r>
              <a:rPr lang="he-IL"/>
              <a:t>קליק ל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2CD6-7E38-5945-A144-58DA2BB004AC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018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2CD6-7E38-5945-A144-58DA2BB004AC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523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72558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48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860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758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5169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603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518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880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937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298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382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011AB09-9EF5-0049-9005-9CA6C21049E4}" type="datetimeFigureOut">
              <a:rPr lang="he-IL" smtClean="0"/>
              <a:t>כ"ו.חשון.תשפ"ה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E143FB-6E3D-2E4A-9AAC-6EEE3C14440A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51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2.sv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.pn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2.jpeg"/><Relationship Id="rId10" Type="http://schemas.openxmlformats.org/officeDocument/2006/relationships/image" Target="../media/image11.svg"/><Relationship Id="rId19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02CFD5-38F7-B032-706D-18C06A26D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38292"/>
            <a:ext cx="9144000" cy="120671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שימוש במערכות תומכות החלטה (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  <a:r>
              <a:rPr lang="he-IL" sz="4000" dirty="0">
                <a:latin typeface="Calibri" panose="020F0502020204030204" pitchFamily="34" charset="0"/>
                <a:cs typeface="Calibri" panose="020F0502020204030204" pitchFamily="34" charset="0"/>
              </a:rPr>
              <a:t>) בניהול אוכלוסיות מזיקים ומחלות בסקאלה אזורית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4AF453C-19AC-C7C4-60C4-4A0BD38AD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38409"/>
            <a:ext cx="9144000" cy="931143"/>
          </a:xfrm>
        </p:spPr>
        <p:txBody>
          <a:bodyPr/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Use of Decision Support Systems (DSS) in Managing Pest and Disease Populations on a Regional Scale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7FFD751-A51D-3C53-CC7B-8A3C561BB28D}"/>
              </a:ext>
            </a:extLst>
          </p:cNvPr>
          <p:cNvSpPr txBox="1"/>
          <p:nvPr/>
        </p:nvSpPr>
        <p:spPr>
          <a:xfrm>
            <a:off x="9173051" y="5074127"/>
            <a:ext cx="188545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מגיש :  יונתן שוורץ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מנחה : ד״ר גל יעקבי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3E1F1A1-8344-6A6C-ECE4-40F9670B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030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BEF3ED-7A8E-2C88-1698-97C84585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92" y="148796"/>
            <a:ext cx="9601200" cy="892604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תוצאות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3F7E577-2FC4-4906-4DD6-0A2C905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7D34ADC-EEDD-9F02-0BB8-03105517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640771"/>
            <a:ext cx="100076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80EFE1E-439F-D910-5A02-D6797C0D2096}"/>
              </a:ext>
            </a:extLst>
          </p:cNvPr>
          <p:cNvSpPr txBox="1"/>
          <p:nvPr/>
        </p:nvSpPr>
        <p:spPr>
          <a:xfrm>
            <a:off x="6639941" y="1000174"/>
            <a:ext cx="535435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המודל הגיע לדיוק כללי אופטימלי של 53% (2018-2020).</a:t>
            </a:r>
          </a:p>
          <a:p>
            <a:pPr marL="0" algn="r" defTabSz="457200" rtl="1" eaLnBrk="1" latinLnBrk="0" hangingPunct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רמת חיזוי של מעל 80% ב2020 עבור חודשים ספטמבר-דצמבר.</a:t>
            </a:r>
          </a:p>
          <a:p>
            <a:pPr marL="0" algn="r" defTabSz="457200" rtl="1" eaLnBrk="1" latinLnBrk="0" hangingPunct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הגורמים המשפיעים ביותר הן הימצאות הצמח המארח ואקלים.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846096F3-C1FF-8284-43E6-36A353C95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15900"/>
            <a:ext cx="2712385" cy="215053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D6F7DA9-E21C-E82D-86BC-A23FC175AA80}"/>
              </a:ext>
            </a:extLst>
          </p:cNvPr>
          <p:cNvSpPr txBox="1"/>
          <p:nvPr/>
        </p:nvSpPr>
        <p:spPr>
          <a:xfrm>
            <a:off x="10539123" y="2752343"/>
            <a:ext cx="163378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dirty="0">
                <a:solidFill>
                  <a:srgbClr val="92D050"/>
                </a:solidFill>
              </a:rPr>
              <a:t>ירוק- סיכון נמוך</a:t>
            </a:r>
          </a:p>
          <a:p>
            <a:pPr marL="0" algn="r" defTabSz="457200" rtl="1" eaLnBrk="1" latinLnBrk="0" hangingPunct="1"/>
            <a:r>
              <a:rPr lang="he-IL" dirty="0">
                <a:solidFill>
                  <a:srgbClr val="FFC000"/>
                </a:solidFill>
              </a:rPr>
              <a:t>כתום- סיכון בינוני</a:t>
            </a:r>
          </a:p>
          <a:p>
            <a:pPr marL="0" algn="r" defTabSz="457200" rtl="1" eaLnBrk="1" latinLnBrk="0" hangingPunct="1"/>
            <a:r>
              <a:rPr lang="he-IL" dirty="0">
                <a:solidFill>
                  <a:srgbClr val="EA3D12"/>
                </a:solidFill>
              </a:rPr>
              <a:t>אדום – סיכון גבוה</a:t>
            </a:r>
          </a:p>
        </p:txBody>
      </p:sp>
    </p:spTree>
    <p:extLst>
      <p:ext uri="{BB962C8B-B14F-4D97-AF65-F5344CB8AC3E}">
        <p14:creationId xmlns:p14="http://schemas.microsoft.com/office/powerpoint/2010/main" val="17605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56BE8B-A916-A0FB-8620-E810AE35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924" y="154459"/>
            <a:ext cx="9601200" cy="709141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מסקנות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03976B5-DB58-A277-8DB6-FDBDC6BA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1734BF8-BA90-C145-E541-949467E88007}"/>
              </a:ext>
            </a:extLst>
          </p:cNvPr>
          <p:cNvSpPr txBox="1"/>
          <p:nvPr/>
        </p:nvSpPr>
        <p:spPr>
          <a:xfrm>
            <a:off x="4536779" y="2012544"/>
            <a:ext cx="748634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שיפור המודל על ידי נתוני אקלים בזמן אמת.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שיתוף פעולה עם פלטפורמה נורווגית שתעקוב אחרי התפרצויות של המזיק בזמן אמת.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הכנסה של דינמיקות בין המזיק לאויביו הטבעיים ולחומרי הדברה. 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0247D06-8F89-C4F6-EC35-5CC40870F465}"/>
              </a:ext>
            </a:extLst>
          </p:cNvPr>
          <p:cNvSpPr txBox="1"/>
          <p:nvPr/>
        </p:nvSpPr>
        <p:spPr>
          <a:xfrm>
            <a:off x="7000745" y="1253406"/>
            <a:ext cx="494398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המודל אכן שימושי לחיזוי מרחבי של רמת צפיפות המזיק.</a:t>
            </a:r>
          </a:p>
        </p:txBody>
      </p:sp>
      <p:pic>
        <p:nvPicPr>
          <p:cNvPr id="7170" name="Picture 2" descr="‪17 Things Truly Happy People Always Do | Inc.com‬‏">
            <a:extLst>
              <a:ext uri="{FF2B5EF4-FFF2-40B4-BE49-F238E27FC236}">
                <a16:creationId xmlns:a16="http://schemas.microsoft.com/office/drawing/2014/main" id="{C2CA6CB2-E7A1-544C-69C4-206ED49D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90" y="612742"/>
            <a:ext cx="2947609" cy="16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A52A55-E54A-7772-F0B1-22E567B7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95" y="129746"/>
            <a:ext cx="9601200" cy="818521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סיכום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A939638-23E2-0AB9-8A3F-1E6D80A9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222885"/>
          </a:xfrm>
        </p:spPr>
        <p:txBody>
          <a:bodyPr/>
          <a:lstStyle/>
          <a:p>
            <a:fld id="{F9E143FB-6E3D-2E4A-9AAC-6EEE3C14440A}" type="slidenum">
              <a:rPr lang="he-IL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49959BB-9C13-8F9B-A646-E9D300265CA3}"/>
              </a:ext>
            </a:extLst>
          </p:cNvPr>
          <p:cNvSpPr txBox="1"/>
          <p:nvPr/>
        </p:nvSpPr>
        <p:spPr>
          <a:xfrm>
            <a:off x="7899720" y="354340"/>
            <a:ext cx="237116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שימוש 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מאפשר לנו -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4823ABB-45AD-F9A9-83C8-9C32E0AEA5B2}"/>
              </a:ext>
            </a:extLst>
          </p:cNvPr>
          <p:cNvSpPr txBox="1"/>
          <p:nvPr/>
        </p:nvSpPr>
        <p:spPr>
          <a:xfrm>
            <a:off x="7210498" y="1363133"/>
            <a:ext cx="4799712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יכולת חיזוי ולהגיב בזמן אמת.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שילוב נתונים אקלימיים, סביבתיים ופיזיולוגיים במודל.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שיפור בניהול משאבים חקלאיים.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התאמה אזורית ומדינית</a:t>
            </a:r>
            <a:r>
              <a:rPr lang="he-IL" dirty="0"/>
              <a:t>.</a:t>
            </a:r>
          </a:p>
        </p:txBody>
      </p:sp>
      <p:pic>
        <p:nvPicPr>
          <p:cNvPr id="6146" name="Picture 2" descr="‪A 'one-stop shop' for decision support in IPM‬‏">
            <a:extLst>
              <a:ext uri="{FF2B5EF4-FFF2-40B4-BE49-F238E27FC236}">
                <a16:creationId xmlns:a16="http://schemas.microsoft.com/office/drawing/2014/main" id="{234F341B-0C78-7388-F501-84F49AFD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665134"/>
            <a:ext cx="5715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‪Smart Farming: Explore the Future of Technology and Innovation on the Farm  - YouTube‬‏">
            <a:extLst>
              <a:ext uri="{FF2B5EF4-FFF2-40B4-BE49-F238E27FC236}">
                <a16:creationId xmlns:a16="http://schemas.microsoft.com/office/drawing/2014/main" id="{F5AAB84B-9800-40F9-52CB-B4AC4538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0" y="2531534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0EEEA4-9864-E8F2-F311-C962CFFA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תודה על ההקשבה</a:t>
            </a: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דפי צביעה סמיילי - דף צביעה להדפסה - יויו דפי צביעה">
            <a:extLst>
              <a:ext uri="{FF2B5EF4-FFF2-40B4-BE49-F238E27FC236}">
                <a16:creationId xmlns:a16="http://schemas.microsoft.com/office/drawing/2014/main" id="{FDC1F1DE-DE5E-09CC-8CC7-B14D33F6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42" y="176250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9FE09A-515D-8EBB-AA53-D8F437E4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אז מה זה בעצם?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BE126-AF1A-B447-9745-3E9BE7DF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שימוש במערכות תומכות החלטה (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) בניהול אוכלוסיות מזיקים ומחלות בסקאלה אזורית</a:t>
            </a:r>
          </a:p>
        </p:txBody>
      </p:sp>
      <p:sp>
        <p:nvSpPr>
          <p:cNvPr id="4" name="סוגר מסולסל שמאלי 3">
            <a:extLst>
              <a:ext uri="{FF2B5EF4-FFF2-40B4-BE49-F238E27FC236}">
                <a16:creationId xmlns:a16="http://schemas.microsoft.com/office/drawing/2014/main" id="{008C72C0-FAFC-00CC-3466-D713EC7631DF}"/>
              </a:ext>
            </a:extLst>
          </p:cNvPr>
          <p:cNvSpPr/>
          <p:nvPr/>
        </p:nvSpPr>
        <p:spPr>
          <a:xfrm rot="16200000">
            <a:off x="8330230" y="737122"/>
            <a:ext cx="1398494" cy="426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457200" rtl="1" eaLnBrk="1" latinLnBrk="0" hangingPunct="1"/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סוגר מסולסל שמאלי 4">
            <a:extLst>
              <a:ext uri="{FF2B5EF4-FFF2-40B4-BE49-F238E27FC236}">
                <a16:creationId xmlns:a16="http://schemas.microsoft.com/office/drawing/2014/main" id="{448FD471-1927-C4D9-A793-17039058F228}"/>
              </a:ext>
            </a:extLst>
          </p:cNvPr>
          <p:cNvSpPr/>
          <p:nvPr/>
        </p:nvSpPr>
        <p:spPr>
          <a:xfrm rot="16200000">
            <a:off x="4394501" y="1069040"/>
            <a:ext cx="1398494" cy="3603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457200" rtl="1" eaLnBrk="1" latinLnBrk="0" hangingPunct="1"/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סוגר מסולסל שמאלי 5">
            <a:extLst>
              <a:ext uri="{FF2B5EF4-FFF2-40B4-BE49-F238E27FC236}">
                <a16:creationId xmlns:a16="http://schemas.microsoft.com/office/drawing/2014/main" id="{F53E0B63-024E-3641-C56F-EE3309FBC7DF}"/>
              </a:ext>
            </a:extLst>
          </p:cNvPr>
          <p:cNvSpPr/>
          <p:nvPr/>
        </p:nvSpPr>
        <p:spPr>
          <a:xfrm rot="16200000">
            <a:off x="1678196" y="1956544"/>
            <a:ext cx="1398494" cy="1828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457200" rtl="1" eaLnBrk="1" latinLnBrk="0" hangingPunct="1"/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0088BC3-AAE0-A78E-ABCE-5F3F8FCAA765}"/>
              </a:ext>
            </a:extLst>
          </p:cNvPr>
          <p:cNvSpPr txBox="1"/>
          <p:nvPr/>
        </p:nvSpPr>
        <p:spPr>
          <a:xfrm>
            <a:off x="7679523" y="5121445"/>
            <a:ext cx="391027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קבלת החלטות שמבוססות :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מתי?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איפה?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כיצד?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46A0868-01A0-7CAB-C61B-AD181260EA24}"/>
              </a:ext>
            </a:extLst>
          </p:cNvPr>
          <p:cNvSpPr txBox="1"/>
          <p:nvPr/>
        </p:nvSpPr>
        <p:spPr>
          <a:xfrm>
            <a:off x="8619112" y="3328642"/>
            <a:ext cx="2970685" cy="212365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בעזרת: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חיישני קרקע, אוויר ומים.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מטאורולוגיה.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פיזיולוגית המזיק/פתוגן.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שפת תכנות .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A1D0E03-5CF3-B146-1B33-4A6987B41684}"/>
              </a:ext>
            </a:extLst>
          </p:cNvPr>
          <p:cNvSpPr txBox="1"/>
          <p:nvPr/>
        </p:nvSpPr>
        <p:spPr>
          <a:xfrm>
            <a:off x="3905177" y="3744140"/>
            <a:ext cx="270017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שליטה על גודל האוכלוסייה ופרדיקציה להתפרצות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5D5DA37-12DE-323F-F0C1-79EBDE226C87}"/>
              </a:ext>
            </a:extLst>
          </p:cNvPr>
          <p:cNvSpPr txBox="1"/>
          <p:nvPr/>
        </p:nvSpPr>
        <p:spPr>
          <a:xfrm>
            <a:off x="1088094" y="3744140"/>
            <a:ext cx="270017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הסתכלות רחבה</a:t>
            </a:r>
          </a:p>
          <a:p>
            <a:pPr marL="0" algn="ct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ולא ברמת יחידת הגידול / חווה</a:t>
            </a:r>
          </a:p>
        </p:txBody>
      </p:sp>
      <p:pic>
        <p:nvPicPr>
          <p:cNvPr id="20" name="גרפיקה 19" descr="כביש מתפצל עם מילוי מלא">
            <a:extLst>
              <a:ext uri="{FF2B5EF4-FFF2-40B4-BE49-F238E27FC236}">
                <a16:creationId xmlns:a16="http://schemas.microsoft.com/office/drawing/2014/main" id="{67AE9F72-3BBC-0A32-E67E-8CDC74A43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243" y="5386820"/>
            <a:ext cx="914400" cy="914400"/>
          </a:xfrm>
          <a:prstGeom prst="rect">
            <a:avLst/>
          </a:prstGeom>
        </p:spPr>
      </p:pic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5F020CF-326C-2F66-EE28-405063EC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279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/>
      <p:bldP spid="12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קורס: בדיוק - טכנולוגיה מדייקת וסביבה, יחידת־הוראה: חיישנים קבועים | קמפוס  אורט">
            <a:extLst>
              <a:ext uri="{FF2B5EF4-FFF2-40B4-BE49-F238E27FC236}">
                <a16:creationId xmlns:a16="http://schemas.microsoft.com/office/drawing/2014/main" id="{9590A068-93D3-A87D-21B7-FE16BCE9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1" y="2559435"/>
            <a:ext cx="2613448" cy="17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גרפיקה 4" descr="קו חץ: ישר עם מילוי מלא">
            <a:extLst>
              <a:ext uri="{FF2B5EF4-FFF2-40B4-BE49-F238E27FC236}">
                <a16:creationId xmlns:a16="http://schemas.microsoft.com/office/drawing/2014/main" id="{C3DC2019-8179-E284-1AE5-C57A747F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299" y="2971800"/>
            <a:ext cx="914400" cy="914400"/>
          </a:xfrm>
          <a:prstGeom prst="rect">
            <a:avLst/>
          </a:prstGeom>
        </p:spPr>
      </p:pic>
      <p:pic>
        <p:nvPicPr>
          <p:cNvPr id="7" name="גרפיקה 6" descr="ראש עם גלגלי שיניים עם מילוי מלא">
            <a:extLst>
              <a:ext uri="{FF2B5EF4-FFF2-40B4-BE49-F238E27FC236}">
                <a16:creationId xmlns:a16="http://schemas.microsoft.com/office/drawing/2014/main" id="{6DF78D02-5430-130A-84EB-A70197371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786850" y="2856336"/>
            <a:ext cx="842693" cy="914400"/>
          </a:xfrm>
          <a:prstGeom prst="rect">
            <a:avLst/>
          </a:prstGeom>
        </p:spPr>
      </p:pic>
      <p:pic>
        <p:nvPicPr>
          <p:cNvPr id="9" name="גרפיקה 8" descr="זחל עם מילוי מלא">
            <a:extLst>
              <a:ext uri="{FF2B5EF4-FFF2-40B4-BE49-F238E27FC236}">
                <a16:creationId xmlns:a16="http://schemas.microsoft.com/office/drawing/2014/main" id="{E171C187-597E-CD3C-4CE0-035180993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3967" y="2559205"/>
            <a:ext cx="914400" cy="914400"/>
          </a:xfrm>
          <a:prstGeom prst="rect">
            <a:avLst/>
          </a:prstGeom>
        </p:spPr>
      </p:pic>
      <p:pic>
        <p:nvPicPr>
          <p:cNvPr id="13" name="גרפיקה 12" descr="חיפושית עם מילוי מלא">
            <a:extLst>
              <a:ext uri="{FF2B5EF4-FFF2-40B4-BE49-F238E27FC236}">
                <a16:creationId xmlns:a16="http://schemas.microsoft.com/office/drawing/2014/main" id="{9ACF114B-00D4-B6C6-BC32-5570C2E43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3967" y="3460829"/>
            <a:ext cx="914400" cy="914400"/>
          </a:xfrm>
          <a:prstGeom prst="rect">
            <a:avLst/>
          </a:prstGeom>
        </p:spPr>
      </p:pic>
      <p:pic>
        <p:nvPicPr>
          <p:cNvPr id="15" name="גרפיקה 14" descr="דבורה עם מילוי מלא">
            <a:extLst>
              <a:ext uri="{FF2B5EF4-FFF2-40B4-BE49-F238E27FC236}">
                <a16:creationId xmlns:a16="http://schemas.microsoft.com/office/drawing/2014/main" id="{1DD3EE83-2F17-F0BA-4D09-F2F05ACB8F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95862" y="2546429"/>
            <a:ext cx="914400" cy="914400"/>
          </a:xfrm>
          <a:prstGeom prst="rect">
            <a:avLst/>
          </a:prstGeom>
        </p:spPr>
      </p:pic>
      <p:pic>
        <p:nvPicPr>
          <p:cNvPr id="17" name="גרפיקה 16" descr="נמלה עם מילוי מלא">
            <a:extLst>
              <a:ext uri="{FF2B5EF4-FFF2-40B4-BE49-F238E27FC236}">
                <a16:creationId xmlns:a16="http://schemas.microsoft.com/office/drawing/2014/main" id="{F779712B-0A18-3811-B539-7E14881142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7757" y="3460829"/>
            <a:ext cx="914400" cy="914400"/>
          </a:xfrm>
          <a:prstGeom prst="rect">
            <a:avLst/>
          </a:prstGeom>
        </p:spPr>
      </p:pic>
      <p:pic>
        <p:nvPicPr>
          <p:cNvPr id="19" name="גרפיקה 18" descr="יתוש עם מילוי מלא">
            <a:extLst>
              <a:ext uri="{FF2B5EF4-FFF2-40B4-BE49-F238E27FC236}">
                <a16:creationId xmlns:a16="http://schemas.microsoft.com/office/drawing/2014/main" id="{6F0DD05B-24F4-2906-483B-FFB374F3EB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95862" y="3486381"/>
            <a:ext cx="914400" cy="914400"/>
          </a:xfrm>
          <a:prstGeom prst="rect">
            <a:avLst/>
          </a:prstGeom>
        </p:spPr>
      </p:pic>
      <p:pic>
        <p:nvPicPr>
          <p:cNvPr id="21" name="גרפיקה 20" descr="כביש מתפצל עם מילוי מלא">
            <a:extLst>
              <a:ext uri="{FF2B5EF4-FFF2-40B4-BE49-F238E27FC236}">
                <a16:creationId xmlns:a16="http://schemas.microsoft.com/office/drawing/2014/main" id="{E9D373C7-E8FB-35B3-BDB3-2B80A5B83F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1446200" y="2867114"/>
            <a:ext cx="1187430" cy="1187430"/>
          </a:xfrm>
          <a:prstGeom prst="rect">
            <a:avLst/>
          </a:prstGeom>
        </p:spPr>
      </p:pic>
      <p:pic>
        <p:nvPicPr>
          <p:cNvPr id="23" name="גרפיקה 22" descr="Covid-19 עם מילוי מלא">
            <a:extLst>
              <a:ext uri="{FF2B5EF4-FFF2-40B4-BE49-F238E27FC236}">
                <a16:creationId xmlns:a16="http://schemas.microsoft.com/office/drawing/2014/main" id="{3EC4B25A-8AC4-9377-5AC7-538BECBF48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77757" y="2546429"/>
            <a:ext cx="914400" cy="914400"/>
          </a:xfrm>
          <a:prstGeom prst="rect">
            <a:avLst/>
          </a:prstGeom>
        </p:spPr>
      </p:pic>
      <p:pic>
        <p:nvPicPr>
          <p:cNvPr id="24" name="גרפיקה 23" descr="קו חץ: ישר עם מילוי מלא">
            <a:extLst>
              <a:ext uri="{FF2B5EF4-FFF2-40B4-BE49-F238E27FC236}">
                <a16:creationId xmlns:a16="http://schemas.microsoft.com/office/drawing/2014/main" id="{4443978D-51D2-7524-56DF-628C345ED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7881" y="2971799"/>
            <a:ext cx="914400" cy="914400"/>
          </a:xfrm>
          <a:prstGeom prst="rect">
            <a:avLst/>
          </a:prstGeom>
        </p:spPr>
      </p:pic>
      <p:pic>
        <p:nvPicPr>
          <p:cNvPr id="36" name="גרפיקה 35" descr="מוח בתוך ראש עם מילוי מלא">
            <a:extLst>
              <a:ext uri="{FF2B5EF4-FFF2-40B4-BE49-F238E27FC236}">
                <a16:creationId xmlns:a16="http://schemas.microsoft.com/office/drawing/2014/main" id="{0036159B-2339-A097-8714-69C9F74425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545985" y="2927460"/>
            <a:ext cx="841225" cy="914400"/>
          </a:xfrm>
          <a:prstGeom prst="rect">
            <a:avLst/>
          </a:prstGeom>
        </p:spPr>
      </p:pic>
      <p:pic>
        <p:nvPicPr>
          <p:cNvPr id="1026" name="Picture 2" descr="‪The “not-to-do list”: A personalized list of tasks and habits you should  never do | Spica‬‏">
            <a:extLst>
              <a:ext uri="{FF2B5EF4-FFF2-40B4-BE49-F238E27FC236}">
                <a16:creationId xmlns:a16="http://schemas.microsoft.com/office/drawing/2014/main" id="{1A3247A5-D18C-40E8-394B-4B611EE5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7" y="889685"/>
            <a:ext cx="2849979" cy="163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‪Nike's “Just Do It,” the Last Great Advertising Tagline, Celebrates its  25th Birthday | MDG Solutions‬‏">
            <a:extLst>
              <a:ext uri="{FF2B5EF4-FFF2-40B4-BE49-F238E27FC236}">
                <a16:creationId xmlns:a16="http://schemas.microsoft.com/office/drawing/2014/main" id="{72610C24-5551-3153-0511-D9AC4D46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14" y="4375229"/>
            <a:ext cx="279100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E631B17-A6A3-F7A1-ED02-A5125C1883F8}"/>
              </a:ext>
            </a:extLst>
          </p:cNvPr>
          <p:cNvSpPr txBox="1"/>
          <p:nvPr/>
        </p:nvSpPr>
        <p:spPr>
          <a:xfrm>
            <a:off x="9729407" y="504964"/>
            <a:ext cx="2066591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400" dirty="0">
                <a:latin typeface="Calibri" panose="020F0502020204030204" pitchFamily="34" charset="0"/>
                <a:cs typeface="Calibri" panose="020F0502020204030204" pitchFamily="34" charset="0"/>
              </a:rPr>
              <a:t>בפשטות 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4E49C4B-EBC9-D565-403B-6B91251A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88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551FB46-7CFA-3087-3066-EE142A58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93" y="238718"/>
            <a:ext cx="10540315" cy="614673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מוטיבציית המחקר-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B658987-DB63-F318-A9B7-C7CA9583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27" y="3615568"/>
            <a:ext cx="4640445" cy="304193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CC76102-01AC-0F84-6B40-144451F89DDA}"/>
              </a:ext>
            </a:extLst>
          </p:cNvPr>
          <p:cNvSpPr txBox="1"/>
          <p:nvPr/>
        </p:nvSpPr>
        <p:spPr>
          <a:xfrm>
            <a:off x="870701" y="775261"/>
            <a:ext cx="8602035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יצירת פתרון לשליטה על אוכלוסיית הזבוב החיטה במערכת חקלאית אזורית (אנגליה).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D8A232-7976-F08F-CE4B-F5C78C6C8C16}"/>
              </a:ext>
            </a:extLst>
          </p:cNvPr>
          <p:cNvSpPr txBox="1"/>
          <p:nvPr/>
        </p:nvSpPr>
        <p:spPr>
          <a:xfrm>
            <a:off x="5871006" y="1357497"/>
            <a:ext cx="6075702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הבעיה-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הגבלה ממשלתית על שימוש בכימיקליים ויעילותם.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621D589-FA9D-0763-770D-EAE5D8F073FA}"/>
              </a:ext>
            </a:extLst>
          </p:cNvPr>
          <p:cNvSpPr txBox="1"/>
          <p:nvPr/>
        </p:nvSpPr>
        <p:spPr>
          <a:xfrm>
            <a:off x="1212679" y="1840363"/>
            <a:ext cx="10734029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המטרה-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פיתוח מודל משופר שחוזה את רמת הסיכון (לנזק) ואת מספר הנבטים כדי לצמצם נזקים כלכליים.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0EC0FD1-4DFE-E0B8-3B58-C7DE1AE66C80}"/>
              </a:ext>
            </a:extLst>
          </p:cNvPr>
          <p:cNvSpPr txBox="1"/>
          <p:nvPr/>
        </p:nvSpPr>
        <p:spPr>
          <a:xfrm>
            <a:off x="11156106" y="2427511"/>
            <a:ext cx="790602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כיצד?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E560333-90F0-E1F4-F3CE-BCF4549DF25A}"/>
              </a:ext>
            </a:extLst>
          </p:cNvPr>
          <p:cNvSpPr txBox="1"/>
          <p:nvPr/>
        </p:nvSpPr>
        <p:spPr>
          <a:xfrm>
            <a:off x="8951977" y="2806096"/>
            <a:ext cx="2994731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מודל 1 – חיזוי רמות המזיק 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62B9EBD-3DFB-5236-1006-A2EED9DE8A3F}"/>
              </a:ext>
            </a:extLst>
          </p:cNvPr>
          <p:cNvSpPr txBox="1"/>
          <p:nvPr/>
        </p:nvSpPr>
        <p:spPr>
          <a:xfrm>
            <a:off x="8793281" y="3184681"/>
            <a:ext cx="3153427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מודל 2 – חיזוי מספר הנבטים </a:t>
            </a:r>
          </a:p>
        </p:txBody>
      </p:sp>
      <p:sp>
        <p:nvSpPr>
          <p:cNvPr id="16" name="מציין מיקום של מספר שקופית 15">
            <a:extLst>
              <a:ext uri="{FF2B5EF4-FFF2-40B4-BE49-F238E27FC236}">
                <a16:creationId xmlns:a16="http://schemas.microsoft.com/office/drawing/2014/main" id="{BD765CBE-E43C-5D04-6073-ED97CDF4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203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44F98D-7494-2294-0471-DE595D66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900" y="368300"/>
            <a:ext cx="9601200" cy="558284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שיטות ומבנה הניסויי-</a:t>
            </a:r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65E8838-9101-8692-4E29-4F9C6368F6E3}"/>
              </a:ext>
            </a:extLst>
          </p:cNvPr>
          <p:cNvGrpSpPr/>
          <p:nvPr/>
        </p:nvGrpSpPr>
        <p:grpSpPr>
          <a:xfrm>
            <a:off x="7532116" y="1431173"/>
            <a:ext cx="4443984" cy="3323031"/>
            <a:chOff x="7885042" y="2344928"/>
            <a:chExt cx="4443984" cy="3323031"/>
          </a:xfrm>
        </p:grpSpPr>
        <p:sp>
          <p:nvSpPr>
            <p:cNvPr id="16" name="מציין מיקום טקסט 15">
              <a:extLst>
                <a:ext uri="{FF2B5EF4-FFF2-40B4-BE49-F238E27FC236}">
                  <a16:creationId xmlns:a16="http://schemas.microsoft.com/office/drawing/2014/main" id="{0D49E78F-142B-EDF8-5737-20531425821E}"/>
                </a:ext>
              </a:extLst>
            </p:cNvPr>
            <p:cNvSpPr>
              <a:spLocks noGrp="1"/>
            </p:cNvSpPr>
            <p:nvPr>
              <p:ph type="body" sz="quarter" idx="3"/>
            </p:nvPr>
          </p:nvSpPr>
          <p:spPr>
            <a:xfrm>
              <a:off x="7885042" y="2344928"/>
              <a:ext cx="4443984" cy="823912"/>
            </a:xfrm>
          </p:spPr>
          <p:txBody>
            <a:bodyPr/>
            <a:lstStyle/>
            <a:p>
              <a:r>
                <a:rPr lang="he-IL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מודל 1 – חיזוי רמות המזיק  </a:t>
              </a:r>
            </a:p>
            <a:p>
              <a:endParaRPr lang="he-IL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מציין מיקום תוכן 16">
              <a:extLst>
                <a:ext uri="{FF2B5EF4-FFF2-40B4-BE49-F238E27FC236}">
                  <a16:creationId xmlns:a16="http://schemas.microsoft.com/office/drawing/2014/main" id="{F0EB695F-9E6C-45A8-8F24-5F1440021AC3}"/>
                </a:ext>
              </a:extLst>
            </p:cNvPr>
            <p:cNvSpPr>
              <a:spLocks noGrp="1"/>
            </p:cNvSpPr>
            <p:nvPr>
              <p:ph sz="quarter" idx="4"/>
            </p:nvPr>
          </p:nvSpPr>
          <p:spPr>
            <a:xfrm>
              <a:off x="7885042" y="3105766"/>
              <a:ext cx="4443984" cy="2562193"/>
            </a:xfrm>
          </p:spPr>
          <p:txBody>
            <a:bodyPr>
              <a:normAutofit/>
            </a:bodyPr>
            <a:lstStyle/>
            <a:p>
              <a:r>
                <a:rPr lang="he-IL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דגימות של ליבות קרקע ומדידה של מספר ביצים למ״ר</a:t>
              </a:r>
            </a:p>
            <a:p>
              <a:r>
                <a:rPr lang="he-IL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נתונים מטאורולוגיים.</a:t>
              </a:r>
            </a:p>
            <a:p>
              <a:r>
                <a:rPr lang="he-IL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שיפור וכיול המודל.</a:t>
              </a:r>
            </a:p>
            <a:p>
              <a:endParaRPr lang="he-IL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he-IL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1BA8EE5-B004-C59D-37ED-FE115EB9904B}"/>
              </a:ext>
            </a:extLst>
          </p:cNvPr>
          <p:cNvSpPr txBox="1"/>
          <p:nvPr/>
        </p:nvSpPr>
        <p:spPr>
          <a:xfrm>
            <a:off x="4393969" y="432197"/>
            <a:ext cx="2781531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l" defTabSz="457200" rtl="0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איזה מידע נכנס למודלים?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B91A49F9-B35C-CD39-2874-D74E73CA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88" y="3188026"/>
            <a:ext cx="1373047" cy="1485900"/>
          </a:xfrm>
          <a:prstGeom prst="rect">
            <a:avLst/>
          </a:prstGeom>
        </p:spPr>
      </p:pic>
      <p:pic>
        <p:nvPicPr>
          <p:cNvPr id="1026" name="Picture 2" descr="‪19,900+ Wheat Shoots Stock Photos, Pictures &amp; Royalty-Free Images - iStock‬‏">
            <a:extLst>
              <a:ext uri="{FF2B5EF4-FFF2-40B4-BE49-F238E27FC236}">
                <a16:creationId xmlns:a16="http://schemas.microsoft.com/office/drawing/2014/main" id="{5DE06FA3-C591-FF65-B156-03CB00C95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80" y="5240305"/>
            <a:ext cx="2236463" cy="148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מציין מיקום של מספר שקופית 20">
            <a:extLst>
              <a:ext uri="{FF2B5EF4-FFF2-40B4-BE49-F238E27FC236}">
                <a16:creationId xmlns:a16="http://schemas.microsoft.com/office/drawing/2014/main" id="{D91261B2-46AC-BC59-085A-FDD0CAA9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5</a:t>
            </a:fld>
            <a:endParaRPr lang="he-IL"/>
          </a:p>
        </p:txBody>
      </p:sp>
      <p:pic>
        <p:nvPicPr>
          <p:cNvPr id="1028" name="Picture 4" descr="השפעת גידולי כיסוי על סחף והזנת קרקע | משק מודל לחקלאות בת קיימא">
            <a:extLst>
              <a:ext uri="{FF2B5EF4-FFF2-40B4-BE49-F238E27FC236}">
                <a16:creationId xmlns:a16="http://schemas.microsoft.com/office/drawing/2014/main" id="{F3A08973-CB69-9FC0-129B-754D02B0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88" y="4913609"/>
            <a:ext cx="2580397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הקמה ואחזקת תחנות מטאורולוגיות | מטאו-טק">
            <a:extLst>
              <a:ext uri="{FF2B5EF4-FFF2-40B4-BE49-F238E27FC236}">
                <a16:creationId xmlns:a16="http://schemas.microsoft.com/office/drawing/2014/main" id="{3FE1EF5F-2CEE-B9CA-7ED3-7B2C37A6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99" y="4673926"/>
            <a:ext cx="1530340" cy="20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EB0FC330-79FD-F25F-6ABA-337890D93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400" y="5230561"/>
            <a:ext cx="2236463" cy="1498008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142CBAC5-1755-690D-5D44-95197A351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772" y="1431173"/>
            <a:ext cx="4322865" cy="31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BF1011-E239-F7BA-A576-AE50B26B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21" y="185765"/>
            <a:ext cx="9601200" cy="695277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תוצאות</a:t>
            </a: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0DBAF430-FFBB-6712-6B14-CEE42353D49A}"/>
              </a:ext>
            </a:extLst>
          </p:cNvPr>
          <p:cNvGrpSpPr/>
          <p:nvPr/>
        </p:nvGrpSpPr>
        <p:grpSpPr>
          <a:xfrm>
            <a:off x="720672" y="435407"/>
            <a:ext cx="7813728" cy="3019325"/>
            <a:chOff x="1715284" y="1946374"/>
            <a:chExt cx="8266916" cy="2965251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154F6F4C-A2D6-D5C3-692E-477192544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946374"/>
              <a:ext cx="7772400" cy="2965251"/>
            </a:xfrm>
            <a:prstGeom prst="rect">
              <a:avLst/>
            </a:prstGeom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198B205C-8241-BC81-4A0B-4DF1F1E5D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84" y="1946374"/>
              <a:ext cx="494516" cy="2965251"/>
            </a:xfrm>
            <a:prstGeom prst="rect">
              <a:avLst/>
            </a:prstGeom>
          </p:spPr>
        </p:pic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DB2BE4A-07A4-5FD4-31A5-7D5C23770EBF}"/>
              </a:ext>
            </a:extLst>
          </p:cNvPr>
          <p:cNvSpPr txBox="1"/>
          <p:nvPr/>
        </p:nvSpPr>
        <p:spPr>
          <a:xfrm>
            <a:off x="8987588" y="881042"/>
            <a:ext cx="3105753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מודל 1- חיזוי רמת המזיק –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ממוצע סטיית המודל מהערכים הנצפים ב9%</a:t>
            </a:r>
          </a:p>
          <a:p>
            <a:pPr marL="0" algn="r" defTabSz="457200" rtl="1" eaLnBrk="1" latinLnBrk="0" hangingPunct="1"/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חיזוי ל2020: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מזרח אנגליה- הפרש של 113 ביצים למ״ר.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צפון אנגליה- הפרש של 4 ביצים למ״ר.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EC4D7AA-A444-B891-05E4-ADFF883ABB8B}"/>
              </a:ext>
            </a:extLst>
          </p:cNvPr>
          <p:cNvSpPr txBox="1"/>
          <p:nvPr/>
        </p:nvSpPr>
        <p:spPr>
          <a:xfrm>
            <a:off x="11205165" y="4796589"/>
            <a:ext cx="1847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C92F526-F299-6A77-A365-002C7762D16F}"/>
              </a:ext>
            </a:extLst>
          </p:cNvPr>
          <p:cNvSpPr txBox="1"/>
          <p:nvPr/>
        </p:nvSpPr>
        <p:spPr>
          <a:xfrm>
            <a:off x="7254365" y="4776401"/>
            <a:ext cx="4937635" cy="212365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מודל 2- חיזוי מספר הנבטים-</a:t>
            </a:r>
          </a:p>
          <a:p>
            <a:pPr marL="0" algn="r" defTabSz="457200" rtl="1" eaLnBrk="1" latinLnBrk="0" hangingPunct="1"/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זריעה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מוקדמת מובילה למספר נבטים גדול יותר.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זריעה מוקדמת משפיעה יותר מצפיפות הזריעה.</a:t>
            </a:r>
          </a:p>
          <a:p>
            <a:pPr marL="0" algn="r" defTabSz="457200" rtl="1" eaLnBrk="1" latinLnBrk="0" hangingPunct="1"/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457200" rtl="1" eaLnBrk="1" latinLnBrk="0" hangingPunct="1"/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D53DA303-A691-9602-CF2B-88392D66987B}"/>
              </a:ext>
            </a:extLst>
          </p:cNvPr>
          <p:cNvGrpSpPr/>
          <p:nvPr/>
        </p:nvGrpSpPr>
        <p:grpSpPr>
          <a:xfrm>
            <a:off x="720672" y="3732648"/>
            <a:ext cx="6450149" cy="2965251"/>
            <a:chOff x="2244671" y="4451221"/>
            <a:chExt cx="5439496" cy="2988419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FAC1D33E-5565-3392-E64E-FC66BF64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4671" y="4732783"/>
              <a:ext cx="5439496" cy="2706857"/>
            </a:xfrm>
            <a:prstGeom prst="rect">
              <a:avLst/>
            </a:prstGeom>
          </p:spPr>
        </p:pic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FC5258CE-3869-BDF7-23AE-882D5ABD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4671" y="4451221"/>
              <a:ext cx="5439496" cy="296700"/>
            </a:xfrm>
            <a:prstGeom prst="rect">
              <a:avLst/>
            </a:prstGeom>
          </p:spPr>
        </p:pic>
      </p:grp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AE8882DA-C48F-D9FB-5226-91E5A15B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6</a:t>
            </a:fld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36241198-950C-4AC7-0584-12E7280AEC6F}"/>
              </a:ext>
            </a:extLst>
          </p:cNvPr>
          <p:cNvSpPr/>
          <p:nvPr/>
        </p:nvSpPr>
        <p:spPr>
          <a:xfrm>
            <a:off x="1655486" y="846530"/>
            <a:ext cx="4305300" cy="1697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457200" rtl="1" eaLnBrk="1" latinLnBrk="0" hangingPunct="1"/>
            <a:endParaRPr lang="he-IL"/>
          </a:p>
        </p:txBody>
      </p:sp>
      <p:sp>
        <p:nvSpPr>
          <p:cNvPr id="21" name="צורה חופשית 20">
            <a:extLst>
              <a:ext uri="{FF2B5EF4-FFF2-40B4-BE49-F238E27FC236}">
                <a16:creationId xmlns:a16="http://schemas.microsoft.com/office/drawing/2014/main" id="{C6A73F2C-D552-E4DA-3D37-02EA68B71D36}"/>
              </a:ext>
            </a:extLst>
          </p:cNvPr>
          <p:cNvSpPr/>
          <p:nvPr/>
        </p:nvSpPr>
        <p:spPr>
          <a:xfrm>
            <a:off x="6066503" y="1642726"/>
            <a:ext cx="1720645" cy="747252"/>
          </a:xfrm>
          <a:custGeom>
            <a:avLst/>
            <a:gdLst>
              <a:gd name="connsiteX0" fmla="*/ 0 w 1720645"/>
              <a:gd name="connsiteY0" fmla="*/ 717755 h 747252"/>
              <a:gd name="connsiteX1" fmla="*/ 245807 w 1720645"/>
              <a:gd name="connsiteY1" fmla="*/ 747252 h 747252"/>
              <a:gd name="connsiteX2" fmla="*/ 344129 w 1720645"/>
              <a:gd name="connsiteY2" fmla="*/ 78658 h 747252"/>
              <a:gd name="connsiteX3" fmla="*/ 481781 w 1720645"/>
              <a:gd name="connsiteY3" fmla="*/ 245807 h 747252"/>
              <a:gd name="connsiteX4" fmla="*/ 580103 w 1720645"/>
              <a:gd name="connsiteY4" fmla="*/ 78658 h 747252"/>
              <a:gd name="connsiteX5" fmla="*/ 580103 w 1720645"/>
              <a:gd name="connsiteY5" fmla="*/ 78658 h 747252"/>
              <a:gd name="connsiteX6" fmla="*/ 825910 w 1720645"/>
              <a:gd name="connsiteY6" fmla="*/ 432620 h 747252"/>
              <a:gd name="connsiteX7" fmla="*/ 884903 w 1720645"/>
              <a:gd name="connsiteY7" fmla="*/ 540775 h 747252"/>
              <a:gd name="connsiteX8" fmla="*/ 963562 w 1720645"/>
              <a:gd name="connsiteY8" fmla="*/ 245807 h 747252"/>
              <a:gd name="connsiteX9" fmla="*/ 1091381 w 1720645"/>
              <a:gd name="connsiteY9" fmla="*/ 275304 h 747252"/>
              <a:gd name="connsiteX10" fmla="*/ 1219200 w 1720645"/>
              <a:gd name="connsiteY10" fmla="*/ 0 h 747252"/>
              <a:gd name="connsiteX11" fmla="*/ 1337187 w 1720645"/>
              <a:gd name="connsiteY11" fmla="*/ 481781 h 747252"/>
              <a:gd name="connsiteX12" fmla="*/ 1425678 w 1720645"/>
              <a:gd name="connsiteY12" fmla="*/ 580104 h 747252"/>
              <a:gd name="connsiteX13" fmla="*/ 1553497 w 1720645"/>
              <a:gd name="connsiteY13" fmla="*/ 481781 h 747252"/>
              <a:gd name="connsiteX14" fmla="*/ 1720645 w 1720645"/>
              <a:gd name="connsiteY14" fmla="*/ 589936 h 74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0645" h="747252">
                <a:moveTo>
                  <a:pt x="0" y="717755"/>
                </a:moveTo>
                <a:lnTo>
                  <a:pt x="245807" y="747252"/>
                </a:lnTo>
                <a:lnTo>
                  <a:pt x="344129" y="78658"/>
                </a:lnTo>
                <a:lnTo>
                  <a:pt x="481781" y="245807"/>
                </a:lnTo>
                <a:lnTo>
                  <a:pt x="580103" y="78658"/>
                </a:lnTo>
                <a:lnTo>
                  <a:pt x="580103" y="78658"/>
                </a:lnTo>
                <a:lnTo>
                  <a:pt x="825910" y="432620"/>
                </a:lnTo>
                <a:lnTo>
                  <a:pt x="884903" y="540775"/>
                </a:lnTo>
                <a:lnTo>
                  <a:pt x="963562" y="245807"/>
                </a:lnTo>
                <a:lnTo>
                  <a:pt x="1091381" y="275304"/>
                </a:lnTo>
                <a:lnTo>
                  <a:pt x="1219200" y="0"/>
                </a:lnTo>
                <a:lnTo>
                  <a:pt x="1337187" y="481781"/>
                </a:lnTo>
                <a:lnTo>
                  <a:pt x="1425678" y="580104"/>
                </a:lnTo>
                <a:lnTo>
                  <a:pt x="1553497" y="481781"/>
                </a:lnTo>
                <a:lnTo>
                  <a:pt x="1720645" y="58993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457200" rtl="1" eaLnBrk="1" latinLnBrk="0" hangingPunct="1"/>
            <a:endParaRPr lang="he-IL">
              <a:solidFill>
                <a:srgbClr val="FF0000"/>
              </a:solidFill>
            </a:endParaRPr>
          </a:p>
        </p:txBody>
      </p:sp>
      <p:sp>
        <p:nvSpPr>
          <p:cNvPr id="22" name="צורה חופשית 21">
            <a:extLst>
              <a:ext uri="{FF2B5EF4-FFF2-40B4-BE49-F238E27FC236}">
                <a16:creationId xmlns:a16="http://schemas.microsoft.com/office/drawing/2014/main" id="{82F7ED4F-8E97-1C0D-B943-E0F2C7665BA6}"/>
              </a:ext>
            </a:extLst>
          </p:cNvPr>
          <p:cNvSpPr/>
          <p:nvPr/>
        </p:nvSpPr>
        <p:spPr>
          <a:xfrm>
            <a:off x="6046839" y="1534572"/>
            <a:ext cx="1838632" cy="806245"/>
          </a:xfrm>
          <a:custGeom>
            <a:avLst/>
            <a:gdLst>
              <a:gd name="connsiteX0" fmla="*/ 0 w 1838632"/>
              <a:gd name="connsiteY0" fmla="*/ 806245 h 806245"/>
              <a:gd name="connsiteX1" fmla="*/ 108155 w 1838632"/>
              <a:gd name="connsiteY1" fmla="*/ 481780 h 806245"/>
              <a:gd name="connsiteX2" fmla="*/ 226142 w 1838632"/>
              <a:gd name="connsiteY2" fmla="*/ 757083 h 806245"/>
              <a:gd name="connsiteX3" fmla="*/ 452284 w 1838632"/>
              <a:gd name="connsiteY3" fmla="*/ 235974 h 806245"/>
              <a:gd name="connsiteX4" fmla="*/ 599767 w 1838632"/>
              <a:gd name="connsiteY4" fmla="*/ 0 h 806245"/>
              <a:gd name="connsiteX5" fmla="*/ 816077 w 1838632"/>
              <a:gd name="connsiteY5" fmla="*/ 432619 h 806245"/>
              <a:gd name="connsiteX6" fmla="*/ 1101213 w 1838632"/>
              <a:gd name="connsiteY6" fmla="*/ 422787 h 806245"/>
              <a:gd name="connsiteX7" fmla="*/ 1219200 w 1838632"/>
              <a:gd name="connsiteY7" fmla="*/ 49161 h 806245"/>
              <a:gd name="connsiteX8" fmla="*/ 1465006 w 1838632"/>
              <a:gd name="connsiteY8" fmla="*/ 550606 h 806245"/>
              <a:gd name="connsiteX9" fmla="*/ 1592826 w 1838632"/>
              <a:gd name="connsiteY9" fmla="*/ 314632 h 806245"/>
              <a:gd name="connsiteX10" fmla="*/ 1700980 w 1838632"/>
              <a:gd name="connsiteY10" fmla="*/ 530941 h 806245"/>
              <a:gd name="connsiteX11" fmla="*/ 1838632 w 1838632"/>
              <a:gd name="connsiteY11" fmla="*/ 452283 h 8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38632" h="806245">
                <a:moveTo>
                  <a:pt x="0" y="806245"/>
                </a:moveTo>
                <a:lnTo>
                  <a:pt x="108155" y="481780"/>
                </a:lnTo>
                <a:lnTo>
                  <a:pt x="226142" y="757083"/>
                </a:lnTo>
                <a:lnTo>
                  <a:pt x="452284" y="235974"/>
                </a:lnTo>
                <a:lnTo>
                  <a:pt x="599767" y="0"/>
                </a:lnTo>
                <a:lnTo>
                  <a:pt x="816077" y="432619"/>
                </a:lnTo>
                <a:lnTo>
                  <a:pt x="1101213" y="422787"/>
                </a:lnTo>
                <a:lnTo>
                  <a:pt x="1219200" y="49161"/>
                </a:lnTo>
                <a:lnTo>
                  <a:pt x="1465006" y="550606"/>
                </a:lnTo>
                <a:lnTo>
                  <a:pt x="1592826" y="314632"/>
                </a:lnTo>
                <a:lnTo>
                  <a:pt x="1700980" y="530941"/>
                </a:lnTo>
                <a:lnTo>
                  <a:pt x="1838632" y="452283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457200" rtl="1" eaLnBrk="1" latinLnBrk="0" hangingPunct="1"/>
            <a:endParaRPr lang="he-IL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9E233BA6-BA89-9FB7-B1BE-CECE48C539DA}"/>
              </a:ext>
            </a:extLst>
          </p:cNvPr>
          <p:cNvSpPr txBox="1"/>
          <p:nvPr/>
        </p:nvSpPr>
        <p:spPr>
          <a:xfrm>
            <a:off x="3586921" y="1211406"/>
            <a:ext cx="188385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dirty="0">
                <a:solidFill>
                  <a:srgbClr val="00B050"/>
                </a:solidFill>
              </a:rPr>
              <a:t>חיזוי לצפון אנגליה</a:t>
            </a:r>
          </a:p>
          <a:p>
            <a:pPr marL="0" algn="r" defTabSz="457200" rtl="1" eaLnBrk="1" latinLnBrk="0" hangingPunct="1"/>
            <a:r>
              <a:rPr lang="he-IL" dirty="0">
                <a:solidFill>
                  <a:srgbClr val="FF0000"/>
                </a:solidFill>
              </a:rPr>
              <a:t>תצפיות בצפון אנגליה</a:t>
            </a:r>
          </a:p>
        </p:txBody>
      </p:sp>
    </p:spTree>
    <p:extLst>
      <p:ext uri="{BB962C8B-B14F-4D97-AF65-F5344CB8AC3E}">
        <p14:creationId xmlns:p14="http://schemas.microsoft.com/office/powerpoint/2010/main" val="334647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 animBg="1"/>
      <p:bldP spid="21" grpId="0" animBg="1"/>
      <p:bldP spid="22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A3FB24-1949-CD6A-6520-3FC29CE3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145" y="376881"/>
            <a:ext cx="9828391" cy="746066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מסקנות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0C142AB-6BCB-E156-0261-84F23AD899AC}"/>
              </a:ext>
            </a:extLst>
          </p:cNvPr>
          <p:cNvSpPr txBox="1"/>
          <p:nvPr/>
        </p:nvSpPr>
        <p:spPr>
          <a:xfrm>
            <a:off x="7093996" y="2897784"/>
            <a:ext cx="4921540" cy="110799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חושב סף הנזק-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שדות שנזרעו לפני אוקטובר -  250 ביצים למ״ר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שדות שנזרעו אחרי אוקטובר – 100 ביצים למ״ר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8F4E0CE-B324-FFC0-346B-225A119781F5}"/>
              </a:ext>
            </a:extLst>
          </p:cNvPr>
          <p:cNvSpPr txBox="1"/>
          <p:nvPr/>
        </p:nvSpPr>
        <p:spPr>
          <a:xfrm>
            <a:off x="5126538" y="1278903"/>
            <a:ext cx="688899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המודל רלוונטי רק עבור צפון אנגליה.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הצעות לשיפור המודל במזרח אנגליה ע״י הוספת תכונות קרקע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וסוג הגידול הקודם.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0802B4A-8F89-DDA6-2984-0FC8F2010BE5}"/>
              </a:ext>
            </a:extLst>
          </p:cNvPr>
          <p:cNvSpPr txBox="1"/>
          <p:nvPr/>
        </p:nvSpPr>
        <p:spPr>
          <a:xfrm>
            <a:off x="1924252" y="5427024"/>
            <a:ext cx="9039655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אפשר לעשות שימוש במודל לקבל החלטה לפני מועד הזריעה וביצוע חישוב סיכונים.</a:t>
            </a:r>
          </a:p>
        </p:txBody>
      </p:sp>
      <p:pic>
        <p:nvPicPr>
          <p:cNvPr id="2052" name="Picture 4" descr="‪Northern England - Simple English Wikipedia, the free encyclopedia‬‏">
            <a:extLst>
              <a:ext uri="{FF2B5EF4-FFF2-40B4-BE49-F238E27FC236}">
                <a16:creationId xmlns:a16="http://schemas.microsoft.com/office/drawing/2014/main" id="{06C6FFE0-66E5-5CBC-704B-B08D6843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30" y="264962"/>
            <a:ext cx="1668096" cy="20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מציין מיקום של מספר שקופית 14">
            <a:extLst>
              <a:ext uri="{FF2B5EF4-FFF2-40B4-BE49-F238E27FC236}">
                <a16:creationId xmlns:a16="http://schemas.microsoft.com/office/drawing/2014/main" id="{229E67AD-9397-2B42-EF72-27D51014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/>
              <a:t>7</a:t>
            </a:fld>
            <a:endParaRPr lang="he-IL"/>
          </a:p>
        </p:txBody>
      </p:sp>
      <p:pic>
        <p:nvPicPr>
          <p:cNvPr id="2054" name="Picture 6" descr="‪East Anglia - Wikipedia‬‏">
            <a:extLst>
              <a:ext uri="{FF2B5EF4-FFF2-40B4-BE49-F238E27FC236}">
                <a16:creationId xmlns:a16="http://schemas.microsoft.com/office/drawing/2014/main" id="{01DF30F7-2C28-B2B0-E9EC-ADA6A950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34" y="264962"/>
            <a:ext cx="1668096" cy="20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F6B8BDA-4606-E55B-5D59-C93CA47B0D23}"/>
              </a:ext>
            </a:extLst>
          </p:cNvPr>
          <p:cNvSpPr txBox="1"/>
          <p:nvPr/>
        </p:nvSpPr>
        <p:spPr>
          <a:xfrm>
            <a:off x="3172861" y="2249498"/>
            <a:ext cx="15334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מזרח אנגליה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CB6F58A-9EC1-1DB9-7683-395BED124ED2}"/>
              </a:ext>
            </a:extLst>
          </p:cNvPr>
          <p:cNvSpPr txBox="1"/>
          <p:nvPr/>
        </p:nvSpPr>
        <p:spPr>
          <a:xfrm>
            <a:off x="1145788" y="2242721"/>
            <a:ext cx="13268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צפון אנגליה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DA4566FE-37E5-6231-B840-7E3929A50FB6}"/>
              </a:ext>
            </a:extLst>
          </p:cNvPr>
          <p:cNvSpPr txBox="1"/>
          <p:nvPr/>
        </p:nvSpPr>
        <p:spPr>
          <a:xfrm>
            <a:off x="3704398" y="808473"/>
            <a:ext cx="52216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דיאגרמה 18">
            <a:extLst>
              <a:ext uri="{FF2B5EF4-FFF2-40B4-BE49-F238E27FC236}">
                <a16:creationId xmlns:a16="http://schemas.microsoft.com/office/drawing/2014/main" id="{1745B473-6BFF-CD6D-0FE7-AF0B7D0D3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432545"/>
              </p:ext>
            </p:extLst>
          </p:nvPr>
        </p:nvGraphicFramePr>
        <p:xfrm>
          <a:off x="1112596" y="2598967"/>
          <a:ext cx="3837858" cy="290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53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6" grpId="0"/>
      <p:bldP spid="17" grpId="0"/>
      <p:bldP spid="18" grpId="0"/>
      <p:bldGraphic spid="1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BA9289-98C0-C6AA-7C7B-554C03C7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92" y="247650"/>
            <a:ext cx="9601200" cy="67693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מוטיבציית המחקר-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A845B76-F9B1-3F6F-B1EC-46F520C8E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Fall armyworm in Western Australia | Agriculture and Food">
            <a:extLst>
              <a:ext uri="{FF2B5EF4-FFF2-40B4-BE49-F238E27FC236}">
                <a16:creationId xmlns:a16="http://schemas.microsoft.com/office/drawing/2014/main" id="{CE1B9FA4-1F33-0C18-35D0-334242F1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78" y="3429000"/>
            <a:ext cx="3015285" cy="30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‪Fall armyworm bites into Qld, NSW sorghum crops - Grain Central‬‏">
            <a:extLst>
              <a:ext uri="{FF2B5EF4-FFF2-40B4-BE49-F238E27FC236}">
                <a16:creationId xmlns:a16="http://schemas.microsoft.com/office/drawing/2014/main" id="{CD6ADCC1-A3C6-7566-EC92-490B9414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11" y="3429000"/>
            <a:ext cx="2265370" cy="30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B24609D-C7D4-11B5-90A0-7B906349B739}"/>
              </a:ext>
            </a:extLst>
          </p:cNvPr>
          <p:cNvSpPr txBox="1"/>
          <p:nvPr/>
        </p:nvSpPr>
        <p:spPr>
          <a:xfrm>
            <a:off x="694058" y="888517"/>
            <a:ext cx="10103600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התמודדות עם האתגר החמור של ניהול המזיק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FAW- Fall Armyworm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כדי למזער את הנזק הכלכלי.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1D494B3-3EBC-AE79-4ACB-A8555FC5C625}"/>
              </a:ext>
            </a:extLst>
          </p:cNvPr>
          <p:cNvSpPr txBox="1"/>
          <p:nvPr/>
        </p:nvSpPr>
        <p:spPr>
          <a:xfrm>
            <a:off x="3615075" y="1504689"/>
            <a:ext cx="8379217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הבעיה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– הפסדים חמורים ביבול וחוסר היכולת ליישם שיטות ניהול מזיקים קיימות. 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CDAD9A0-D5CF-51D4-B0B0-E4C0D6BEA974}"/>
              </a:ext>
            </a:extLst>
          </p:cNvPr>
          <p:cNvSpPr txBox="1"/>
          <p:nvPr/>
        </p:nvSpPr>
        <p:spPr>
          <a:xfrm>
            <a:off x="3807435" y="1965028"/>
            <a:ext cx="8186857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המטרה-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לפתח מודל חיזוי ומיפוי שיעריך את רמת הצפיפות של המזיק באפריקה.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611040A-2890-13EB-15E5-6878C6093A38}"/>
              </a:ext>
            </a:extLst>
          </p:cNvPr>
          <p:cNvSpPr txBox="1"/>
          <p:nvPr/>
        </p:nvSpPr>
        <p:spPr>
          <a:xfrm>
            <a:off x="4899080" y="2392736"/>
            <a:ext cx="7095212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b="1" dirty="0">
                <a:latin typeface="Calibri" panose="020F0502020204030204" pitchFamily="34" charset="0"/>
                <a:cs typeface="Calibri" panose="020F0502020204030204" pitchFamily="34" charset="0"/>
              </a:rPr>
              <a:t>כיצד?</a:t>
            </a:r>
          </a:p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מודל שמבוסס על נתונים ישירות מהשטח, תנאי מזג אוויר, זמן ומרחב.</a:t>
            </a:r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2EBE4712-6635-41EC-A866-0DB61A92A278}"/>
              </a:ext>
            </a:extLst>
          </p:cNvPr>
          <p:cNvGrpSpPr/>
          <p:nvPr/>
        </p:nvGrpSpPr>
        <p:grpSpPr>
          <a:xfrm>
            <a:off x="8374891" y="3429000"/>
            <a:ext cx="3194809" cy="2995909"/>
            <a:chOff x="8374891" y="3181688"/>
            <a:chExt cx="3444872" cy="3243221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CF2B20E4-FC13-F107-3C36-81F40DD1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4891" y="3181688"/>
              <a:ext cx="3444872" cy="3243221"/>
            </a:xfrm>
            <a:prstGeom prst="rect">
              <a:avLst/>
            </a:prstGeom>
          </p:spPr>
        </p:pic>
        <p:sp>
          <p:nvSpPr>
            <p:cNvPr id="11" name="צורה חופשית 10">
              <a:extLst>
                <a:ext uri="{FF2B5EF4-FFF2-40B4-BE49-F238E27FC236}">
                  <a16:creationId xmlns:a16="http://schemas.microsoft.com/office/drawing/2014/main" id="{9D140D93-F8E9-9C5A-B6FE-467749070F91}"/>
                </a:ext>
              </a:extLst>
            </p:cNvPr>
            <p:cNvSpPr/>
            <p:nvPr/>
          </p:nvSpPr>
          <p:spPr>
            <a:xfrm>
              <a:off x="9073116" y="4479851"/>
              <a:ext cx="1049079" cy="411126"/>
            </a:xfrm>
            <a:custGeom>
              <a:avLst/>
              <a:gdLst>
                <a:gd name="connsiteX0" fmla="*/ 347331 w 1049079"/>
                <a:gd name="connsiteY0" fmla="*/ 7089 h 411126"/>
                <a:gd name="connsiteX1" fmla="*/ 907312 w 1049079"/>
                <a:gd name="connsiteY1" fmla="*/ 14177 h 411126"/>
                <a:gd name="connsiteX2" fmla="*/ 1049079 w 1049079"/>
                <a:gd name="connsiteY2" fmla="*/ 134679 h 411126"/>
                <a:gd name="connsiteX3" fmla="*/ 843517 w 1049079"/>
                <a:gd name="connsiteY3" fmla="*/ 389861 h 411126"/>
                <a:gd name="connsiteX4" fmla="*/ 198475 w 1049079"/>
                <a:gd name="connsiteY4" fmla="*/ 411126 h 411126"/>
                <a:gd name="connsiteX5" fmla="*/ 0 w 1049079"/>
                <a:gd name="connsiteY5" fmla="*/ 141768 h 411126"/>
                <a:gd name="connsiteX6" fmla="*/ 177210 w 1049079"/>
                <a:gd name="connsiteY6" fmla="*/ 0 h 411126"/>
                <a:gd name="connsiteX7" fmla="*/ 347331 w 1049079"/>
                <a:gd name="connsiteY7" fmla="*/ 7089 h 41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9079" h="411126">
                  <a:moveTo>
                    <a:pt x="347331" y="7089"/>
                  </a:moveTo>
                  <a:lnTo>
                    <a:pt x="907312" y="14177"/>
                  </a:lnTo>
                  <a:lnTo>
                    <a:pt x="1049079" y="134679"/>
                  </a:lnTo>
                  <a:lnTo>
                    <a:pt x="843517" y="389861"/>
                  </a:lnTo>
                  <a:lnTo>
                    <a:pt x="198475" y="411126"/>
                  </a:lnTo>
                  <a:lnTo>
                    <a:pt x="0" y="141768"/>
                  </a:lnTo>
                  <a:lnTo>
                    <a:pt x="177210" y="0"/>
                  </a:lnTo>
                  <a:lnTo>
                    <a:pt x="347331" y="7089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457200" rtl="1" eaLnBrk="1" latinLnBrk="0" hangingPunct="1"/>
              <a:endParaRPr lang="he-IL" dirty="0"/>
            </a:p>
          </p:txBody>
        </p:sp>
        <p:sp>
          <p:nvSpPr>
            <p:cNvPr id="12" name="צורה חופשית 11">
              <a:extLst>
                <a:ext uri="{FF2B5EF4-FFF2-40B4-BE49-F238E27FC236}">
                  <a16:creationId xmlns:a16="http://schemas.microsoft.com/office/drawing/2014/main" id="{650BD87E-BC7B-89F7-382F-4D9BA8CF9097}"/>
                </a:ext>
              </a:extLst>
            </p:cNvPr>
            <p:cNvSpPr/>
            <p:nvPr/>
          </p:nvSpPr>
          <p:spPr>
            <a:xfrm>
              <a:off x="10483702" y="4196316"/>
              <a:ext cx="701749" cy="992372"/>
            </a:xfrm>
            <a:custGeom>
              <a:avLst/>
              <a:gdLst>
                <a:gd name="connsiteX0" fmla="*/ 134679 w 701749"/>
                <a:gd name="connsiteY0" fmla="*/ 28354 h 992372"/>
                <a:gd name="connsiteX1" fmla="*/ 432391 w 701749"/>
                <a:gd name="connsiteY1" fmla="*/ 0 h 992372"/>
                <a:gd name="connsiteX2" fmla="*/ 701749 w 701749"/>
                <a:gd name="connsiteY2" fmla="*/ 496186 h 992372"/>
                <a:gd name="connsiteX3" fmla="*/ 609600 w 701749"/>
                <a:gd name="connsiteY3" fmla="*/ 956931 h 992372"/>
                <a:gd name="connsiteX4" fmla="*/ 127591 w 701749"/>
                <a:gd name="connsiteY4" fmla="*/ 992372 h 992372"/>
                <a:gd name="connsiteX5" fmla="*/ 63796 w 701749"/>
                <a:gd name="connsiteY5" fmla="*/ 942754 h 992372"/>
                <a:gd name="connsiteX6" fmla="*/ 0 w 701749"/>
                <a:gd name="connsiteY6" fmla="*/ 99237 h 992372"/>
                <a:gd name="connsiteX7" fmla="*/ 134679 w 701749"/>
                <a:gd name="connsiteY7" fmla="*/ 28354 h 9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1749" h="992372">
                  <a:moveTo>
                    <a:pt x="134679" y="28354"/>
                  </a:moveTo>
                  <a:lnTo>
                    <a:pt x="432391" y="0"/>
                  </a:lnTo>
                  <a:lnTo>
                    <a:pt x="701749" y="496186"/>
                  </a:lnTo>
                  <a:lnTo>
                    <a:pt x="609600" y="956931"/>
                  </a:lnTo>
                  <a:lnTo>
                    <a:pt x="127591" y="992372"/>
                  </a:lnTo>
                  <a:lnTo>
                    <a:pt x="63796" y="942754"/>
                  </a:lnTo>
                  <a:lnTo>
                    <a:pt x="0" y="99237"/>
                  </a:lnTo>
                  <a:lnTo>
                    <a:pt x="134679" y="2835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457200" rtl="1" eaLnBrk="1" latinLnBrk="0" hangingPunct="1"/>
              <a:endParaRPr lang="he-IL"/>
            </a:p>
          </p:txBody>
        </p:sp>
        <p:sp>
          <p:nvSpPr>
            <p:cNvPr id="13" name="צורה חופשית 12">
              <a:extLst>
                <a:ext uri="{FF2B5EF4-FFF2-40B4-BE49-F238E27FC236}">
                  <a16:creationId xmlns:a16="http://schemas.microsoft.com/office/drawing/2014/main" id="{269878C4-95A6-E885-F9BA-D743E951A486}"/>
                </a:ext>
              </a:extLst>
            </p:cNvPr>
            <p:cNvSpPr/>
            <p:nvPr/>
          </p:nvSpPr>
          <p:spPr>
            <a:xfrm>
              <a:off x="10327758" y="5153247"/>
              <a:ext cx="1056168" cy="893134"/>
            </a:xfrm>
            <a:custGeom>
              <a:avLst/>
              <a:gdLst>
                <a:gd name="connsiteX0" fmla="*/ 184298 w 1056168"/>
                <a:gd name="connsiteY0" fmla="*/ 77972 h 893134"/>
                <a:gd name="connsiteX1" fmla="*/ 800986 w 1056168"/>
                <a:gd name="connsiteY1" fmla="*/ 0 h 893134"/>
                <a:gd name="connsiteX2" fmla="*/ 1056168 w 1056168"/>
                <a:gd name="connsiteY2" fmla="*/ 205562 h 893134"/>
                <a:gd name="connsiteX3" fmla="*/ 971107 w 1056168"/>
                <a:gd name="connsiteY3" fmla="*/ 680483 h 893134"/>
                <a:gd name="connsiteX4" fmla="*/ 148856 w 1056168"/>
                <a:gd name="connsiteY4" fmla="*/ 893134 h 893134"/>
                <a:gd name="connsiteX5" fmla="*/ 0 w 1056168"/>
                <a:gd name="connsiteY5" fmla="*/ 163032 h 893134"/>
                <a:gd name="connsiteX6" fmla="*/ 184298 w 1056168"/>
                <a:gd name="connsiteY6" fmla="*/ 77972 h 8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168" h="893134">
                  <a:moveTo>
                    <a:pt x="184298" y="77972"/>
                  </a:moveTo>
                  <a:lnTo>
                    <a:pt x="800986" y="0"/>
                  </a:lnTo>
                  <a:lnTo>
                    <a:pt x="1056168" y="205562"/>
                  </a:lnTo>
                  <a:lnTo>
                    <a:pt x="971107" y="680483"/>
                  </a:lnTo>
                  <a:lnTo>
                    <a:pt x="148856" y="893134"/>
                  </a:lnTo>
                  <a:lnTo>
                    <a:pt x="0" y="163032"/>
                  </a:lnTo>
                  <a:lnTo>
                    <a:pt x="184298" y="7797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457200" rtl="1" eaLnBrk="1" latinLnBrk="0" hangingPunct="1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50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643B81-8F09-4936-3B28-A18662D9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08" y="117389"/>
            <a:ext cx="9601200" cy="754678"/>
          </a:xfrm>
        </p:spPr>
        <p:txBody>
          <a:bodyPr/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שיטות ומבנה הניסויי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C5FB4DB-4348-115F-4D31-BD0985F9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43FB-6E3D-2E4A-9AAC-6EEE3C14440A}" type="slidenum">
              <a:rPr lang="he-IL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he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34F2C96-9940-05ED-B2EA-2D57AEBB6B49}"/>
              </a:ext>
            </a:extLst>
          </p:cNvPr>
          <p:cNvSpPr txBox="1"/>
          <p:nvPr/>
        </p:nvSpPr>
        <p:spPr>
          <a:xfrm>
            <a:off x="2925971" y="310062"/>
            <a:ext cx="4541629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מודל מבוסס כללים –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Ruled based model</a:t>
            </a:r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14E0584-353B-067E-1FC8-22AD6C2D4D1C}"/>
              </a:ext>
            </a:extLst>
          </p:cNvPr>
          <p:cNvSpPr txBox="1"/>
          <p:nvPr/>
        </p:nvSpPr>
        <p:spPr>
          <a:xfrm>
            <a:off x="11523133" y="1769533"/>
            <a:ext cx="18473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D57CB5-779C-83D3-DC9B-A4C95912BE26}"/>
              </a:ext>
            </a:extLst>
          </p:cNvPr>
          <p:cNvSpPr txBox="1"/>
          <p:nvPr/>
        </p:nvSpPr>
        <p:spPr>
          <a:xfrm>
            <a:off x="7434276" y="3447651"/>
            <a:ext cx="4650632" cy="178510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נתוני המודל: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ניטור המזיק באמצעות מלכודות פרומונים.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נתונים סביבתיים.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השפעות אקראיות כמו זמן ומיקום הניטור.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רזולוציה מרחבית של 2ק״מ.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0D753B8-234A-4B79-2C67-759AA13FBB7D}"/>
              </a:ext>
            </a:extLst>
          </p:cNvPr>
          <p:cNvSpPr txBox="1"/>
          <p:nvPr/>
        </p:nvSpPr>
        <p:spPr>
          <a:xfrm>
            <a:off x="2070575" y="1600256"/>
            <a:ext cx="2226893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אלגוריתם לחיזוי רמת הסיכון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34D4E1F-AECD-E8A6-E3F9-A0DE9B48A044}"/>
              </a:ext>
            </a:extLst>
          </p:cNvPr>
          <p:cNvSpPr txBox="1"/>
          <p:nvPr/>
        </p:nvSpPr>
        <p:spPr>
          <a:xfrm>
            <a:off x="8477762" y="1369423"/>
            <a:ext cx="3586239" cy="144655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457200" rtl="1" eaLnBrk="1" latinLnBrk="0" hangingPunct="1"/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פשטות מודל מבוסס כללים: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קביעת ערכי סף בצורה פשוטה.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קביעת דינמיקות.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ויתור על דיוק מתמטי גבוה.</a:t>
            </a:r>
          </a:p>
        </p:txBody>
      </p:sp>
      <p:graphicFrame>
        <p:nvGraphicFramePr>
          <p:cNvPr id="15" name="דיאגרמה 14">
            <a:extLst>
              <a:ext uri="{FF2B5EF4-FFF2-40B4-BE49-F238E27FC236}">
                <a16:creationId xmlns:a16="http://schemas.microsoft.com/office/drawing/2014/main" id="{6943C988-928E-8B1D-CD0B-71040EBE7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759957"/>
              </p:ext>
            </p:extLst>
          </p:nvPr>
        </p:nvGraphicFramePr>
        <p:xfrm flipH="1">
          <a:off x="467122" y="1938810"/>
          <a:ext cx="5605077" cy="4911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066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Graphic spid="15" grpId="0">
        <p:bldAsOne/>
      </p:bldGraphic>
    </p:bldLst>
  </p:timing>
</p:sld>
</file>

<file path=ppt/theme/theme1.xml><?xml version="1.0" encoding="utf-8"?>
<a:theme xmlns:a="http://schemas.openxmlformats.org/drawingml/2006/main" name="חיתוך">
  <a:themeElements>
    <a:clrScheme name="חיתוך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חיתוך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חיתוך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lef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44EF0E8-7160-1A43-ABE4-94771E6499C9}">
  <we:reference id="wa200005566" version="3.0.0.2" store="he-IL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19288</TotalTime>
  <Words>750</Words>
  <Application>Microsoft Macintosh PowerPoint</Application>
  <PresentationFormat>מסך רחב</PresentationFormat>
  <Paragraphs>138</Paragraphs>
  <Slides>13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Franklin Gothic Book</vt:lpstr>
      <vt:lpstr>חיתוך</vt:lpstr>
      <vt:lpstr>שימוש במערכות תומכות החלטה (DSS) בניהול אוכלוסיות מזיקים ומחלות בסקאלה אזורית</vt:lpstr>
      <vt:lpstr>אז מה זה בעצם?</vt:lpstr>
      <vt:lpstr>מצגת של PowerPoint‏</vt:lpstr>
      <vt:lpstr>מוטיבציית המחקר-</vt:lpstr>
      <vt:lpstr>שיטות ומבנה הניסויי-</vt:lpstr>
      <vt:lpstr>תוצאות</vt:lpstr>
      <vt:lpstr>מסקנות</vt:lpstr>
      <vt:lpstr>מוטיבציית המחקר-</vt:lpstr>
      <vt:lpstr>שיטות ומבנה הניסויי-</vt:lpstr>
      <vt:lpstr>תוצאות</vt:lpstr>
      <vt:lpstr>מסקנות</vt:lpstr>
      <vt:lpstr>סיכום</vt:lpstr>
      <vt:lpstr>תודה על ההקשבה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שימוש במערכות תומכות החלטה (DSS) בניהול אוכלוסיות מזיקים ומחלות בסקאלה אזורית</dc:title>
  <dc:creator>יונתן שוורץ</dc:creator>
  <cp:lastModifiedBy>יונתן שוורץ</cp:lastModifiedBy>
  <cp:revision>14</cp:revision>
  <dcterms:created xsi:type="dcterms:W3CDTF">2024-11-11T15:49:47Z</dcterms:created>
  <dcterms:modified xsi:type="dcterms:W3CDTF">2024-12-01T07:35:38Z</dcterms:modified>
</cp:coreProperties>
</file>